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handoutMasterIdLst>
    <p:handoutMasterId r:id="rId28"/>
  </p:handoutMasterIdLst>
  <p:sldIdLst>
    <p:sldId id="3288" r:id="rId3"/>
    <p:sldId id="3347" r:id="rId5"/>
    <p:sldId id="3318" r:id="rId6"/>
    <p:sldId id="3371" r:id="rId7"/>
    <p:sldId id="3397" r:id="rId8"/>
    <p:sldId id="3367" r:id="rId9"/>
    <p:sldId id="3405" r:id="rId10"/>
    <p:sldId id="3404" r:id="rId11"/>
    <p:sldId id="3368" r:id="rId12"/>
    <p:sldId id="3398" r:id="rId13"/>
    <p:sldId id="3400" r:id="rId14"/>
    <p:sldId id="3401" r:id="rId15"/>
    <p:sldId id="3402" r:id="rId16"/>
    <p:sldId id="3403" r:id="rId17"/>
    <p:sldId id="3369" r:id="rId18"/>
    <p:sldId id="3406" r:id="rId19"/>
    <p:sldId id="3407" r:id="rId20"/>
    <p:sldId id="3408" r:id="rId21"/>
    <p:sldId id="3409" r:id="rId22"/>
    <p:sldId id="3410" r:id="rId23"/>
    <p:sldId id="3386" r:id="rId24"/>
    <p:sldId id="3412" r:id="rId25"/>
    <p:sldId id="3413" r:id="rId26"/>
    <p:sldId id="3366" r:id="rId27"/>
  </p:sldIdLst>
  <p:sldSz cx="9145270" cy="5144770"/>
  <p:notesSz cx="6858000" cy="9144000"/>
  <p:custDataLst>
    <p:tags r:id="rId32"/>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5295" indent="-12954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2495" indent="-26162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69695" indent="-39433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6895" indent="-52641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1625600"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1950720"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2275840"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2601595"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1233"/>
    <a:srgbClr val="9F7B63"/>
    <a:srgbClr val="F48E77"/>
    <a:srgbClr val="A1BD70"/>
    <a:srgbClr val="889EB6"/>
    <a:srgbClr val="004236"/>
    <a:srgbClr val="169274"/>
    <a:srgbClr val="60AEA9"/>
    <a:srgbClr val="84004C"/>
    <a:srgbClr val="8B2F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546" autoAdjust="0"/>
    <p:restoredTop sz="92986" autoAdjust="0"/>
  </p:normalViewPr>
  <p:slideViewPr>
    <p:cSldViewPr>
      <p:cViewPr varScale="1">
        <p:scale>
          <a:sx n="98" d="100"/>
          <a:sy n="98" d="100"/>
        </p:scale>
        <p:origin x="168" y="84"/>
      </p:cViewPr>
      <p:guideLst>
        <p:guide orient="horz" pos="280"/>
        <p:guide pos="4022"/>
        <p:guide orient="horz" pos="4183"/>
        <p:guide pos="7588"/>
        <p:guide pos="416"/>
        <p:guide pos="1274"/>
        <p:guide orient="horz" pos="238"/>
        <p:guide orient="horz" pos="3095"/>
        <p:guide pos="2931"/>
        <p:guide pos="5399"/>
        <p:guide pos="293"/>
        <p:guide pos="928"/>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gs" Target="tags/tag19.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mn-lt"/>
        <a:ea typeface="+mn-ea"/>
        <a:cs typeface="+mn-cs"/>
      </a:defRPr>
    </a:lvl1pPr>
    <a:lvl2pPr marL="323850" algn="l" rtl="0" eaLnBrk="0" fontAlgn="base" hangingPunct="0">
      <a:spcBef>
        <a:spcPct val="30000"/>
      </a:spcBef>
      <a:spcAft>
        <a:spcPct val="0"/>
      </a:spcAft>
      <a:defRPr sz="900" kern="1200">
        <a:solidFill>
          <a:schemeClr val="tx1"/>
        </a:solidFill>
        <a:latin typeface="+mn-lt"/>
        <a:ea typeface="+mn-ea"/>
        <a:cs typeface="+mn-cs"/>
      </a:defRPr>
    </a:lvl2pPr>
    <a:lvl3pPr marL="648970" algn="l" rtl="0" eaLnBrk="0" fontAlgn="base" hangingPunct="0">
      <a:spcBef>
        <a:spcPct val="30000"/>
      </a:spcBef>
      <a:spcAft>
        <a:spcPct val="0"/>
      </a:spcAft>
      <a:defRPr sz="900" kern="1200">
        <a:solidFill>
          <a:schemeClr val="tx1"/>
        </a:solidFill>
        <a:latin typeface="+mn-lt"/>
        <a:ea typeface="+mn-ea"/>
        <a:cs typeface="+mn-cs"/>
      </a:defRPr>
    </a:lvl3pPr>
    <a:lvl4pPr marL="974090" algn="l" rtl="0" eaLnBrk="0" fontAlgn="base" hangingPunct="0">
      <a:spcBef>
        <a:spcPct val="30000"/>
      </a:spcBef>
      <a:spcAft>
        <a:spcPct val="0"/>
      </a:spcAft>
      <a:defRPr sz="900" kern="1200">
        <a:solidFill>
          <a:schemeClr val="tx1"/>
        </a:solidFill>
        <a:latin typeface="+mn-lt"/>
        <a:ea typeface="+mn-ea"/>
        <a:cs typeface="+mn-cs"/>
      </a:defRPr>
    </a:lvl4pPr>
    <a:lvl5pPr marL="1299210" algn="l" rtl="0" eaLnBrk="0" fontAlgn="base" hangingPunct="0">
      <a:spcBef>
        <a:spcPct val="30000"/>
      </a:spcBef>
      <a:spcAft>
        <a:spcPct val="0"/>
      </a:spcAft>
      <a:defRPr sz="900" kern="1200">
        <a:solidFill>
          <a:schemeClr val="tx1"/>
        </a:solidFill>
        <a:latin typeface="+mn-lt"/>
        <a:ea typeface="+mn-ea"/>
        <a:cs typeface="+mn-cs"/>
      </a:defRPr>
    </a:lvl5pPr>
    <a:lvl6pPr marL="1625600" algn="l" defTabSz="649605" rtl="0" eaLnBrk="1" latinLnBrk="0" hangingPunct="1">
      <a:defRPr sz="900" kern="1200">
        <a:solidFill>
          <a:schemeClr val="tx1"/>
        </a:solidFill>
        <a:latin typeface="+mn-lt"/>
        <a:ea typeface="+mn-ea"/>
        <a:cs typeface="+mn-cs"/>
      </a:defRPr>
    </a:lvl6pPr>
    <a:lvl7pPr marL="1950720" algn="l" defTabSz="649605" rtl="0" eaLnBrk="1" latinLnBrk="0" hangingPunct="1">
      <a:defRPr sz="900" kern="1200">
        <a:solidFill>
          <a:schemeClr val="tx1"/>
        </a:solidFill>
        <a:latin typeface="+mn-lt"/>
        <a:ea typeface="+mn-ea"/>
        <a:cs typeface="+mn-cs"/>
      </a:defRPr>
    </a:lvl7pPr>
    <a:lvl8pPr marL="2275840" algn="l" defTabSz="649605" rtl="0" eaLnBrk="1" latinLnBrk="0" hangingPunct="1">
      <a:defRPr sz="900" kern="1200">
        <a:solidFill>
          <a:schemeClr val="tx1"/>
        </a:solidFill>
        <a:latin typeface="+mn-lt"/>
        <a:ea typeface="+mn-ea"/>
        <a:cs typeface="+mn-cs"/>
      </a:defRPr>
    </a:lvl8pPr>
    <a:lvl9pPr marL="2600960" algn="l" defTabSz="649605"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7" name="文本框 37"/>
          <p:cNvSpPr txBox="1"/>
          <p:nvPr userDrawn="1"/>
        </p:nvSpPr>
        <p:spPr>
          <a:xfrm>
            <a:off x="324322" y="196280"/>
            <a:ext cx="2503076" cy="374375"/>
          </a:xfrm>
          <a:prstGeom prst="rect">
            <a:avLst/>
          </a:prstGeom>
          <a:noFill/>
        </p:spPr>
        <p:txBody>
          <a:bodyPr wrap="none" lIns="96434" tIns="48217" rIns="96434" bIns="48217" rtlCol="0">
            <a:spAutoFit/>
          </a:bodyPr>
          <a:lstStyle/>
          <a:p>
            <a:pPr defTabSz="963930"/>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8" name="文本框 38"/>
          <p:cNvSpPr txBox="1"/>
          <p:nvPr userDrawn="1"/>
        </p:nvSpPr>
        <p:spPr>
          <a:xfrm>
            <a:off x="324322" y="489012"/>
            <a:ext cx="1939524" cy="282042"/>
          </a:xfrm>
          <a:prstGeom prst="rect">
            <a:avLst/>
          </a:prstGeom>
          <a:noFill/>
        </p:spPr>
        <p:txBody>
          <a:bodyPr wrap="none" lIns="96434" tIns="48217" rIns="96434" bIns="48217" rtlCol="0">
            <a:spAutoFit/>
          </a:bodyPr>
          <a:lstStyle/>
          <a:p>
            <a:pPr defTabSz="963930"/>
            <a:r>
              <a:rPr lang="en-US" altLang="zh-CN" sz="1200" dirty="0">
                <a:solidFill>
                  <a:schemeClr val="tx1">
                    <a:lumMod val="50000"/>
                    <a:lumOff val="50000"/>
                  </a:schemeClr>
                </a:solidFill>
                <a:cs typeface="+mn-ea"/>
                <a:sym typeface="+mn-lt"/>
              </a:rPr>
              <a:t>ADD RELATED TITLE WORDS</a:t>
            </a:r>
            <a:endParaRPr lang="zh-CN" altLang="en-US" sz="1200" dirty="0">
              <a:solidFill>
                <a:schemeClr val="tx1">
                  <a:lumMod val="50000"/>
                  <a:lumOff val="50000"/>
                </a:schemeClr>
              </a:solidFill>
              <a:cs typeface="+mn-ea"/>
              <a:sym typeface="+mn-lt"/>
            </a:endParaRPr>
          </a:p>
        </p:txBody>
      </p:sp>
    </p:spTree>
  </p:cSld>
  <p:clrMapOvr>
    <a:masterClrMapping/>
  </p:clrMapOvr>
  <p:transition spd="med" advClick="0" advTm="0">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文本框 32"/>
          <p:cNvSpPr txBox="1"/>
          <p:nvPr userDrawn="1"/>
        </p:nvSpPr>
        <p:spPr>
          <a:xfrm>
            <a:off x="265159" y="268288"/>
            <a:ext cx="848360" cy="283845"/>
          </a:xfrm>
          <a:prstGeom prst="rect">
            <a:avLst/>
          </a:prstGeom>
          <a:noFill/>
        </p:spPr>
        <p:txBody>
          <a:bodyPr wrap="none" lIns="68584" tIns="34292" rIns="68584" bIns="34292">
            <a:spAutoFit/>
          </a:bodyPr>
          <a:lstStyle/>
          <a:p>
            <a:r>
              <a:rPr lang="zh-CN" altLang="en-US" sz="1400" dirty="0">
                <a:solidFill>
                  <a:schemeClr val="bg1">
                    <a:lumMod val="65000"/>
                  </a:schemeClr>
                </a:solidFill>
                <a:latin typeface="Arial" panose="020B0604020202090204" pitchFamily="34" charset="0"/>
                <a:ea typeface="微软雅黑" panose="020B0503020204020204" pitchFamily="34" charset="-122"/>
                <a:sym typeface="Arial" panose="020B0604020202090204" pitchFamily="34" charset="0"/>
              </a:rPr>
              <a:t>用户注册</a:t>
            </a:r>
            <a:endParaRPr lang="zh-CN" altLang="en-US" sz="1400" dirty="0">
              <a:solidFill>
                <a:schemeClr val="bg1">
                  <a:lumMod val="65000"/>
                </a:schemeClr>
              </a:solidFill>
              <a:latin typeface="Arial" panose="020B0604020202090204" pitchFamily="34" charset="0"/>
              <a:ea typeface="微软雅黑" panose="020B0503020204020204" pitchFamily="34" charset="-122"/>
              <a:sym typeface="Arial" panose="020B0604020202090204" pitchFamily="34" charset="0"/>
            </a:endParaRPr>
          </a:p>
        </p:txBody>
      </p:sp>
      <p:sp>
        <p:nvSpPr>
          <p:cNvPr id="5" name="矩形 4"/>
          <p:cNvSpPr/>
          <p:nvPr userDrawn="1"/>
        </p:nvSpPr>
        <p:spPr>
          <a:xfrm>
            <a:off x="0" y="196280"/>
            <a:ext cx="160366" cy="417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165">
              <a:defRPr/>
            </a:pPr>
            <a:endParaRPr lang="zh-CN" altLang="en-US" sz="1400" dirty="0">
              <a:solidFill>
                <a:srgbClr val="E7E6E6">
                  <a:lumMod val="50000"/>
                </a:srgb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fld>
            <a:endParaRPr lang="zh-CN" altLang="en-US"/>
          </a:p>
        </p:txBody>
      </p:sp>
    </p:spTree>
  </p:cSld>
  <p:clrMapOvr>
    <a:masterClrMapping/>
  </p:clrMapOvr>
  <p:transition spd="med" advClick="0" advTm="0">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fld>
            <a:endParaRPr lang="zh-CN" altLang="en-US"/>
          </a:p>
        </p:txBody>
      </p:sp>
      <p:sp>
        <p:nvSpPr>
          <p:cNvPr id="9" name="文本框 32"/>
          <p:cNvSpPr txBox="1"/>
          <p:nvPr userDrawn="1"/>
        </p:nvSpPr>
        <p:spPr>
          <a:xfrm>
            <a:off x="265159" y="268288"/>
            <a:ext cx="848360" cy="283845"/>
          </a:xfrm>
          <a:prstGeom prst="rect">
            <a:avLst/>
          </a:prstGeom>
          <a:noFill/>
        </p:spPr>
        <p:txBody>
          <a:bodyPr wrap="none" lIns="68584" tIns="34292" rIns="68584" bIns="34292">
            <a:spAutoFit/>
          </a:bodyPr>
          <a:lstStyle/>
          <a:p>
            <a:r>
              <a:rPr lang="zh-CN" altLang="en-US" sz="1400" dirty="0">
                <a:solidFill>
                  <a:schemeClr val="bg1">
                    <a:lumMod val="65000"/>
                  </a:schemeClr>
                </a:solidFill>
                <a:latin typeface="Arial" panose="020B0604020202090204" pitchFamily="34" charset="0"/>
                <a:ea typeface="微软雅黑" panose="020B0503020204020204" pitchFamily="34" charset="-122"/>
                <a:sym typeface="Arial" panose="020B0604020202090204" pitchFamily="34" charset="0"/>
              </a:rPr>
              <a:t>双重模式</a:t>
            </a:r>
            <a:endParaRPr lang="zh-CN" altLang="en-US" sz="1400" dirty="0">
              <a:solidFill>
                <a:schemeClr val="bg1">
                  <a:lumMod val="65000"/>
                </a:schemeClr>
              </a:solidFill>
              <a:latin typeface="Arial" panose="020B0604020202090204" pitchFamily="34" charset="0"/>
              <a:ea typeface="微软雅黑" panose="020B0503020204020204" pitchFamily="34" charset="-122"/>
              <a:sym typeface="Arial" panose="020B0604020202090204" pitchFamily="34" charset="0"/>
            </a:endParaRPr>
          </a:p>
        </p:txBody>
      </p:sp>
      <p:sp>
        <p:nvSpPr>
          <p:cNvPr id="10" name="矩形 9"/>
          <p:cNvSpPr/>
          <p:nvPr userDrawn="1"/>
        </p:nvSpPr>
        <p:spPr>
          <a:xfrm>
            <a:off x="0" y="196280"/>
            <a:ext cx="160366" cy="417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165">
              <a:defRPr/>
            </a:pPr>
            <a:endParaRPr lang="zh-CN" altLang="en-US" sz="1400" dirty="0">
              <a:solidFill>
                <a:srgbClr val="E7E6E6">
                  <a:lumMod val="50000"/>
                </a:srgbClr>
              </a:solidFill>
              <a:cs typeface="+mn-ea"/>
              <a:sym typeface="+mn-lt"/>
            </a:endParaRPr>
          </a:p>
        </p:txBody>
      </p:sp>
    </p:spTree>
  </p:cSld>
  <p:clrMapOvr>
    <a:masterClrMapping/>
  </p:clrMapOvr>
  <p:transition spd="med" advClick="0" advTm="0">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fld>
            <a:endParaRPr lang="zh-CN" altLang="en-US"/>
          </a:p>
        </p:txBody>
      </p:sp>
      <p:sp>
        <p:nvSpPr>
          <p:cNvPr id="9" name="文本框 32"/>
          <p:cNvSpPr txBox="1"/>
          <p:nvPr userDrawn="1"/>
        </p:nvSpPr>
        <p:spPr>
          <a:xfrm>
            <a:off x="265159" y="268288"/>
            <a:ext cx="848360" cy="283845"/>
          </a:xfrm>
          <a:prstGeom prst="rect">
            <a:avLst/>
          </a:prstGeom>
          <a:noFill/>
        </p:spPr>
        <p:txBody>
          <a:bodyPr wrap="none" lIns="68584" tIns="34292" rIns="68584" bIns="34292">
            <a:spAutoFit/>
          </a:bodyPr>
          <a:lstStyle/>
          <a:p>
            <a:r>
              <a:rPr lang="zh-CN" altLang="en-US" sz="1400" dirty="0">
                <a:solidFill>
                  <a:schemeClr val="bg1">
                    <a:lumMod val="65000"/>
                  </a:schemeClr>
                </a:solidFill>
                <a:latin typeface="Arial" panose="020B0604020202090204" pitchFamily="34" charset="0"/>
                <a:ea typeface="微软雅黑" panose="020B0503020204020204" pitchFamily="34" charset="-122"/>
                <a:sym typeface="Arial" panose="020B0604020202090204" pitchFamily="34" charset="0"/>
              </a:rPr>
              <a:t>词条使用</a:t>
            </a:r>
            <a:endParaRPr lang="zh-CN" altLang="en-US" sz="1400" dirty="0">
              <a:solidFill>
                <a:schemeClr val="bg1">
                  <a:lumMod val="65000"/>
                </a:schemeClr>
              </a:solidFill>
              <a:latin typeface="Arial" panose="020B0604020202090204" pitchFamily="34" charset="0"/>
              <a:ea typeface="微软雅黑" panose="020B0503020204020204" pitchFamily="34" charset="-122"/>
              <a:sym typeface="Arial" panose="020B0604020202090204" pitchFamily="34" charset="0"/>
            </a:endParaRPr>
          </a:p>
        </p:txBody>
      </p:sp>
      <p:sp>
        <p:nvSpPr>
          <p:cNvPr id="10" name="矩形 9"/>
          <p:cNvSpPr/>
          <p:nvPr userDrawn="1"/>
        </p:nvSpPr>
        <p:spPr>
          <a:xfrm>
            <a:off x="0" y="196280"/>
            <a:ext cx="160366" cy="417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165">
              <a:defRPr/>
            </a:pPr>
            <a:endParaRPr lang="zh-CN" altLang="en-US" sz="1400" dirty="0">
              <a:solidFill>
                <a:srgbClr val="E7E6E6">
                  <a:lumMod val="50000"/>
                </a:srgbClr>
              </a:solidFill>
              <a:cs typeface="+mn-ea"/>
              <a:sym typeface="+mn-lt"/>
            </a:endParaRPr>
          </a:p>
        </p:txBody>
      </p:sp>
    </p:spTree>
  </p:cSld>
  <p:clrMapOvr>
    <a:masterClrMapping/>
  </p:clrMapOvr>
  <p:transition spd="med" advClick="0" advTm="0">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fld>
            <a:endParaRPr lang="zh-CN" altLang="en-US"/>
          </a:p>
        </p:txBody>
      </p:sp>
      <p:sp>
        <p:nvSpPr>
          <p:cNvPr id="9" name="文本框 32"/>
          <p:cNvSpPr txBox="1"/>
          <p:nvPr userDrawn="1"/>
        </p:nvSpPr>
        <p:spPr>
          <a:xfrm>
            <a:off x="265159" y="268288"/>
            <a:ext cx="1203960" cy="283845"/>
          </a:xfrm>
          <a:prstGeom prst="rect">
            <a:avLst/>
          </a:prstGeom>
          <a:noFill/>
        </p:spPr>
        <p:txBody>
          <a:bodyPr wrap="none" lIns="68584" tIns="34292" rIns="68584" bIns="34292">
            <a:spAutoFit/>
          </a:bodyPr>
          <a:lstStyle/>
          <a:p>
            <a:r>
              <a:rPr lang="zh-CN" altLang="en-US" sz="1400" dirty="0">
                <a:solidFill>
                  <a:schemeClr val="bg1">
                    <a:lumMod val="65000"/>
                  </a:schemeClr>
                </a:solidFill>
                <a:latin typeface="Arial" panose="020B0604020202090204" pitchFamily="34" charset="0"/>
                <a:ea typeface="微软雅黑" panose="020B0503020204020204" pitchFamily="34" charset="-122"/>
                <a:sym typeface="Arial" panose="020B0604020202090204" pitchFamily="34" charset="0"/>
              </a:rPr>
              <a:t>记录下载分享</a:t>
            </a:r>
            <a:endParaRPr lang="zh-CN" altLang="en-US" sz="1400" dirty="0">
              <a:solidFill>
                <a:schemeClr val="bg1">
                  <a:lumMod val="65000"/>
                </a:schemeClr>
              </a:solidFill>
              <a:latin typeface="Arial" panose="020B0604020202090204" pitchFamily="34" charset="0"/>
              <a:ea typeface="微软雅黑" panose="020B0503020204020204" pitchFamily="34" charset="-122"/>
              <a:sym typeface="Arial" panose="020B0604020202090204" pitchFamily="34" charset="0"/>
            </a:endParaRPr>
          </a:p>
        </p:txBody>
      </p:sp>
      <p:sp>
        <p:nvSpPr>
          <p:cNvPr id="10" name="矩形 9"/>
          <p:cNvSpPr/>
          <p:nvPr userDrawn="1"/>
        </p:nvSpPr>
        <p:spPr>
          <a:xfrm>
            <a:off x="0" y="196280"/>
            <a:ext cx="160366" cy="417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165">
              <a:defRPr/>
            </a:pPr>
            <a:endParaRPr lang="zh-CN" altLang="en-US" sz="1400" dirty="0">
              <a:solidFill>
                <a:srgbClr val="E7E6E6">
                  <a:lumMod val="50000"/>
                </a:srgbClr>
              </a:solidFill>
              <a:cs typeface="+mn-ea"/>
              <a:sym typeface="+mn-lt"/>
            </a:endParaRPr>
          </a:p>
        </p:txBody>
      </p:sp>
    </p:spTree>
  </p:cSld>
  <p:clrMapOvr>
    <a:masterClrMapping/>
  </p:clrMapOvr>
  <p:transition spd="med" advClick="0" advTm="0">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6981" y="205683"/>
            <a:ext cx="8231627" cy="857515"/>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6981" y="1200823"/>
            <a:ext cx="8231627" cy="3395275"/>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spd="med" advClick="0" advTm="0">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p:transition spd="med" advClick="0" advTm="0">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fld>
            <a:endParaRPr lang="zh-CN" altLang="en-US"/>
          </a:p>
        </p:txBody>
      </p:sp>
    </p:spTree>
  </p:cSld>
  <p:clrMapOvr>
    <a:masterClrMapping/>
  </p:clrMapOvr>
  <p:transition spd="med" advClick="0" advTm="0">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 y="0"/>
            <a:ext cx="9145087" cy="5145088"/>
          </a:xfrm>
          <a:prstGeom prst="rect">
            <a:avLst/>
          </a:prstGeom>
        </p:spPr>
      </p:pic>
      <p:grpSp>
        <p:nvGrpSpPr>
          <p:cNvPr id="2" name="组合 3"/>
          <p:cNvGrpSpPr/>
          <p:nvPr userDrawn="1"/>
        </p:nvGrpSpPr>
        <p:grpSpPr bwMode="auto">
          <a:xfrm flipH="1">
            <a:off x="-1" y="248094"/>
            <a:ext cx="1797478" cy="507363"/>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25">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25">
                <a:cs typeface="+mn-ea"/>
                <a:sym typeface="+mn-lt"/>
              </a:endParaRPr>
            </a:p>
          </p:txBody>
        </p:sp>
      </p:grpSp>
      <p:sp>
        <p:nvSpPr>
          <p:cNvPr id="6" name="文本框 12"/>
          <p:cNvSpPr txBox="1">
            <a:spLocks noChangeArrowheads="1"/>
          </p:cNvSpPr>
          <p:nvPr userDrawn="1"/>
        </p:nvSpPr>
        <p:spPr bwMode="auto">
          <a:xfrm>
            <a:off x="-1" y="370410"/>
            <a:ext cx="17964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panose="020B0300000000000000" charset="-122"/>
              </a:defRPr>
            </a:lvl1pPr>
            <a:lvl2pPr marL="742950" indent="-285750">
              <a:defRPr>
                <a:solidFill>
                  <a:schemeClr val="tx1"/>
                </a:solidFill>
                <a:latin typeface="Open Sans" panose="020B0606030504020204" pitchFamily="34" charset="0"/>
                <a:ea typeface="冬青黑体简体中文 W3" panose="020B0300000000000000" charset="-122"/>
              </a:defRPr>
            </a:lvl2pPr>
            <a:lvl3pPr marL="1143000" indent="-228600">
              <a:defRPr>
                <a:solidFill>
                  <a:schemeClr val="tx1"/>
                </a:solidFill>
                <a:latin typeface="Open Sans" panose="020B0606030504020204" pitchFamily="34" charset="0"/>
                <a:ea typeface="冬青黑体简体中文 W3" panose="020B0300000000000000" charset="-122"/>
              </a:defRPr>
            </a:lvl3pPr>
            <a:lvl4pPr marL="1600200" indent="-228600">
              <a:defRPr>
                <a:solidFill>
                  <a:schemeClr val="tx1"/>
                </a:solidFill>
                <a:latin typeface="Open Sans" panose="020B0606030504020204" pitchFamily="34" charset="0"/>
                <a:ea typeface="冬青黑体简体中文 W3" panose="020B0300000000000000" charset="-122"/>
              </a:defRPr>
            </a:lvl4pPr>
            <a:lvl5pPr marL="2057400" indent="-228600">
              <a:defRPr>
                <a:solidFill>
                  <a:schemeClr val="tx1"/>
                </a:solidFill>
                <a:latin typeface="Open Sans" panose="020B0606030504020204" pitchFamily="34" charset="0"/>
                <a:ea typeface="冬青黑体简体中文 W3" panose="020B0300000000000000"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panose="020B0300000000000000"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panose="020B0300000000000000"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panose="020B0300000000000000"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panose="020B0300000000000000" charset="-122"/>
              </a:defRPr>
            </a:lvl9pPr>
          </a:lstStyle>
          <a:p>
            <a:r>
              <a:rPr lang="zh-CN" altLang="en-US"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med" advClick="0" advTm="0">
    <p:push dir="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901" y="274420"/>
            <a:ext cx="7887787" cy="993783"/>
          </a:xfrm>
          <a:prstGeom prst="rect">
            <a:avLst/>
          </a:prstGeom>
        </p:spPr>
        <p:txBody>
          <a:bodyPr vert="horz" lIns="65032" tIns="32516" rIns="65032" bIns="32516"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901" y="1369841"/>
            <a:ext cx="7887787" cy="3264804"/>
          </a:xfrm>
          <a:prstGeom prst="rect">
            <a:avLst/>
          </a:prstGeom>
        </p:spPr>
        <p:txBody>
          <a:bodyPr vert="horz" lIns="65032" tIns="32516" rIns="65032" bIns="32516"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901" y="4769032"/>
            <a:ext cx="2057193" cy="273290"/>
          </a:xfrm>
          <a:prstGeom prst="rect">
            <a:avLst/>
          </a:prstGeom>
        </p:spPr>
        <p:txBody>
          <a:bodyPr vert="horz" lIns="65032" tIns="32516" rIns="65032" bIns="32516" rtlCol="0" anchor="ctr"/>
          <a:lstStyle>
            <a:lvl1pPr algn="l">
              <a:defRPr sz="900">
                <a:solidFill>
                  <a:schemeClr val="tx1">
                    <a:tint val="75000"/>
                  </a:schemeClr>
                </a:solidFill>
              </a:defRPr>
            </a:lvl1pPr>
          </a:lstStyle>
          <a:p>
            <a:fld id="{43A93E93-166D-47F5-9EF1-ACEABE24AEEA}" type="datetimeFigureOut">
              <a:rPr lang="zh-CN" altLang="en-US" smtClean="0"/>
            </a:fld>
            <a:endParaRPr lang="zh-CN" altLang="en-US"/>
          </a:p>
        </p:txBody>
      </p:sp>
      <p:sp>
        <p:nvSpPr>
          <p:cNvPr id="5" name="页脚占位符 4"/>
          <p:cNvSpPr>
            <a:spLocks noGrp="1"/>
          </p:cNvSpPr>
          <p:nvPr>
            <p:ph type="ftr" sz="quarter" idx="3"/>
          </p:nvPr>
        </p:nvSpPr>
        <p:spPr>
          <a:xfrm>
            <a:off x="3029336" y="4769032"/>
            <a:ext cx="3086918" cy="273290"/>
          </a:xfrm>
          <a:prstGeom prst="rect">
            <a:avLst/>
          </a:prstGeom>
        </p:spPr>
        <p:txBody>
          <a:bodyPr vert="horz" lIns="65032" tIns="32516" rIns="65032" bIns="32516"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9496" y="4769032"/>
            <a:ext cx="2057193" cy="273290"/>
          </a:xfrm>
          <a:prstGeom prst="rect">
            <a:avLst/>
          </a:prstGeom>
        </p:spPr>
        <p:txBody>
          <a:bodyPr vert="horz" lIns="65032" tIns="32516" rIns="65032" bIns="32516" rtlCol="0" anchor="ctr"/>
          <a:lstStyle>
            <a:lvl1pPr algn="r">
              <a:defRPr sz="900">
                <a:solidFill>
                  <a:schemeClr val="tx1">
                    <a:tint val="75000"/>
                  </a:schemeClr>
                </a:solidFill>
              </a:defRPr>
            </a:lvl1pPr>
          </a:lstStyle>
          <a:p>
            <a:fld id="{118D5ACA-62CA-46DB-AD6B-12EDD6D51A2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advClick="0" advTm="0">
    <p:push dir="r"/>
  </p:transition>
  <p:txStyles>
    <p:titleStyle>
      <a:lvl1pPr algn="l" defTabSz="650240" rtl="0" eaLnBrk="1" latinLnBrk="0" hangingPunct="1">
        <a:lnSpc>
          <a:spcPct val="90000"/>
        </a:lnSpc>
        <a:spcBef>
          <a:spcPct val="0"/>
        </a:spcBef>
        <a:buNone/>
        <a:defRPr sz="3100" kern="1200">
          <a:solidFill>
            <a:schemeClr val="tx1"/>
          </a:solidFill>
          <a:latin typeface="+mj-lt"/>
          <a:ea typeface="+mj-ea"/>
          <a:cs typeface="+mj-cs"/>
        </a:defRPr>
      </a:lvl1pPr>
    </p:titleStyle>
    <p:bodyStyle>
      <a:lvl1pPr marL="162560" indent="-162560" algn="l" defTabSz="650240" rtl="0" eaLnBrk="1" latinLnBrk="0" hangingPunct="1">
        <a:lnSpc>
          <a:spcPct val="90000"/>
        </a:lnSpc>
        <a:spcBef>
          <a:spcPts val="710"/>
        </a:spcBef>
        <a:buFont typeface="Arial" panose="020B0604020202090204" pitchFamily="34" charset="0"/>
        <a:buChar char="•"/>
        <a:defRPr sz="2000" kern="1200">
          <a:solidFill>
            <a:schemeClr val="tx1"/>
          </a:solidFill>
          <a:latin typeface="+mn-lt"/>
          <a:ea typeface="+mn-ea"/>
          <a:cs typeface="+mn-cs"/>
        </a:defRPr>
      </a:lvl1pPr>
      <a:lvl2pPr marL="487680" indent="-162560" algn="l" defTabSz="650240" rtl="0" eaLnBrk="1" latinLnBrk="0" hangingPunct="1">
        <a:lnSpc>
          <a:spcPct val="90000"/>
        </a:lnSpc>
        <a:spcBef>
          <a:spcPts val="355"/>
        </a:spcBef>
        <a:buFont typeface="Arial" panose="020B0604020202090204" pitchFamily="34" charset="0"/>
        <a:buChar char="•"/>
        <a:defRPr sz="1700" kern="1200">
          <a:solidFill>
            <a:schemeClr val="tx1"/>
          </a:solidFill>
          <a:latin typeface="+mn-lt"/>
          <a:ea typeface="+mn-ea"/>
          <a:cs typeface="+mn-cs"/>
        </a:defRPr>
      </a:lvl2pPr>
      <a:lvl3pPr marL="812800" indent="-162560" algn="l" defTabSz="650240" rtl="0" eaLnBrk="1" latinLnBrk="0" hangingPunct="1">
        <a:lnSpc>
          <a:spcPct val="90000"/>
        </a:lnSpc>
        <a:spcBef>
          <a:spcPts val="355"/>
        </a:spcBef>
        <a:buFont typeface="Arial" panose="020B0604020202090204" pitchFamily="34" charset="0"/>
        <a:buChar char="•"/>
        <a:defRPr sz="1400" kern="1200">
          <a:solidFill>
            <a:schemeClr val="tx1"/>
          </a:solidFill>
          <a:latin typeface="+mn-lt"/>
          <a:ea typeface="+mn-ea"/>
          <a:cs typeface="+mn-cs"/>
        </a:defRPr>
      </a:lvl3pPr>
      <a:lvl4pPr marL="1137920" indent="-162560" algn="l" defTabSz="650240" rtl="0" eaLnBrk="1" latinLnBrk="0" hangingPunct="1">
        <a:lnSpc>
          <a:spcPct val="90000"/>
        </a:lnSpc>
        <a:spcBef>
          <a:spcPts val="355"/>
        </a:spcBef>
        <a:buFont typeface="Arial" panose="020B0604020202090204" pitchFamily="34" charset="0"/>
        <a:buChar char="•"/>
        <a:defRPr sz="1300" kern="1200">
          <a:solidFill>
            <a:schemeClr val="tx1"/>
          </a:solidFill>
          <a:latin typeface="+mn-lt"/>
          <a:ea typeface="+mn-ea"/>
          <a:cs typeface="+mn-cs"/>
        </a:defRPr>
      </a:lvl4pPr>
      <a:lvl5pPr marL="1463040" indent="-162560" algn="l" defTabSz="650240" rtl="0" eaLnBrk="1" latinLnBrk="0" hangingPunct="1">
        <a:lnSpc>
          <a:spcPct val="90000"/>
        </a:lnSpc>
        <a:spcBef>
          <a:spcPts val="355"/>
        </a:spcBef>
        <a:buFont typeface="Arial" panose="020B0604020202090204" pitchFamily="34" charset="0"/>
        <a:buChar char="•"/>
        <a:defRPr sz="1300" kern="1200">
          <a:solidFill>
            <a:schemeClr val="tx1"/>
          </a:solidFill>
          <a:latin typeface="+mn-lt"/>
          <a:ea typeface="+mn-ea"/>
          <a:cs typeface="+mn-cs"/>
        </a:defRPr>
      </a:lvl5pPr>
      <a:lvl6pPr marL="1788160" indent="-162560" algn="l" defTabSz="650240" rtl="0" eaLnBrk="1" latinLnBrk="0" hangingPunct="1">
        <a:lnSpc>
          <a:spcPct val="90000"/>
        </a:lnSpc>
        <a:spcBef>
          <a:spcPts val="355"/>
        </a:spcBef>
        <a:buFont typeface="Arial" panose="020B0604020202090204" pitchFamily="34" charset="0"/>
        <a:buChar char="•"/>
        <a:defRPr sz="1300" kern="1200">
          <a:solidFill>
            <a:schemeClr val="tx1"/>
          </a:solidFill>
          <a:latin typeface="+mn-lt"/>
          <a:ea typeface="+mn-ea"/>
          <a:cs typeface="+mn-cs"/>
        </a:defRPr>
      </a:lvl6pPr>
      <a:lvl7pPr marL="2113280" indent="-162560" algn="l" defTabSz="650240" rtl="0" eaLnBrk="1" latinLnBrk="0" hangingPunct="1">
        <a:lnSpc>
          <a:spcPct val="90000"/>
        </a:lnSpc>
        <a:spcBef>
          <a:spcPts val="355"/>
        </a:spcBef>
        <a:buFont typeface="Arial" panose="020B0604020202090204" pitchFamily="34" charset="0"/>
        <a:buChar char="•"/>
        <a:defRPr sz="1300" kern="1200">
          <a:solidFill>
            <a:schemeClr val="tx1"/>
          </a:solidFill>
          <a:latin typeface="+mn-lt"/>
          <a:ea typeface="+mn-ea"/>
          <a:cs typeface="+mn-cs"/>
        </a:defRPr>
      </a:lvl7pPr>
      <a:lvl8pPr marL="2438400" indent="-162560" algn="l" defTabSz="650240" rtl="0" eaLnBrk="1" latinLnBrk="0" hangingPunct="1">
        <a:lnSpc>
          <a:spcPct val="90000"/>
        </a:lnSpc>
        <a:spcBef>
          <a:spcPts val="355"/>
        </a:spcBef>
        <a:buFont typeface="Arial" panose="020B0604020202090204" pitchFamily="34" charset="0"/>
        <a:buChar char="•"/>
        <a:defRPr sz="1300" kern="1200">
          <a:solidFill>
            <a:schemeClr val="tx1"/>
          </a:solidFill>
          <a:latin typeface="+mn-lt"/>
          <a:ea typeface="+mn-ea"/>
          <a:cs typeface="+mn-cs"/>
        </a:defRPr>
      </a:lvl8pPr>
      <a:lvl9pPr marL="2764155" indent="-162560" algn="l" defTabSz="650240" rtl="0" eaLnBrk="1" latinLnBrk="0" hangingPunct="1">
        <a:lnSpc>
          <a:spcPct val="90000"/>
        </a:lnSpc>
        <a:spcBef>
          <a:spcPts val="355"/>
        </a:spcBef>
        <a:buFont typeface="Arial" panose="020B0604020202090204" pitchFamily="34" charset="0"/>
        <a:buChar char="•"/>
        <a:defRPr sz="1300" kern="1200">
          <a:solidFill>
            <a:schemeClr val="tx1"/>
          </a:solidFill>
          <a:latin typeface="+mn-lt"/>
          <a:ea typeface="+mn-ea"/>
          <a:cs typeface="+mn-cs"/>
        </a:defRPr>
      </a:lvl9pPr>
    </p:bodyStyle>
    <p:other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3.xml"/><Relationship Id="rId4" Type="http://schemas.openxmlformats.org/officeDocument/2006/relationships/image" Target="../media/image5.png"/><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3.xml"/><Relationship Id="rId4" Type="http://schemas.openxmlformats.org/officeDocument/2006/relationships/image" Target="../media/image5.png"/><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3.xml"/><Relationship Id="rId4" Type="http://schemas.openxmlformats.org/officeDocument/2006/relationships/image" Target="../media/image5.png"/><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image" Target="../media/image16.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3.xml"/><Relationship Id="rId4" Type="http://schemas.openxmlformats.org/officeDocument/2006/relationships/image" Target="../media/image5.png"/><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image" Target="../media/image18.pn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3.xml"/><Relationship Id="rId4" Type="http://schemas.openxmlformats.org/officeDocument/2006/relationships/image" Target="../media/image5.png"/><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image" Target="../media/image20.pn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8.xml"/><Relationship Id="rId4" Type="http://schemas.openxmlformats.org/officeDocument/2006/relationships/tags" Target="../tags/tag18.xml"/><Relationship Id="rId3" Type="http://schemas.openxmlformats.org/officeDocument/2006/relationships/image" Target="../media/image5.png"/><Relationship Id="rId2" Type="http://schemas.openxmlformats.org/officeDocument/2006/relationships/tags" Target="../tags/tag17.xml"/><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5.xml"/><Relationship Id="rId4" Type="http://schemas.openxmlformats.org/officeDocument/2006/relationships/image" Target="../media/image5.png"/><Relationship Id="rId3"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image" Target="../media/image22.png"/></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5.xml"/><Relationship Id="rId4" Type="http://schemas.openxmlformats.org/officeDocument/2006/relationships/image" Target="../media/image5.png"/><Relationship Id="rId3"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image" Target="../media/image24.pn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5.xml"/><Relationship Id="rId4" Type="http://schemas.openxmlformats.org/officeDocument/2006/relationships/image" Target="../media/image5.png"/><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image" Target="../media/image26.png"/></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5.xml"/><Relationship Id="rId4" Type="http://schemas.openxmlformats.org/officeDocument/2006/relationships/image" Target="../media/image5.png"/><Relationship Id="rId3" Type="http://schemas.openxmlformats.org/officeDocument/2006/relationships/image" Target="../media/image28.png"/><Relationship Id="rId2" Type="http://schemas.openxmlformats.org/officeDocument/2006/relationships/image" Target="../media/image7.png"/><Relationship Id="rId1" Type="http://schemas.openxmlformats.org/officeDocument/2006/relationships/image" Target="../media/image27.png"/></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3" Type="http://schemas.openxmlformats.org/officeDocument/2006/relationships/notesSlide" Target="../notesSlides/notesSlide2.xml"/><Relationship Id="rId12" Type="http://schemas.openxmlformats.org/officeDocument/2006/relationships/slideLayout" Target="../slideLayouts/slideLayout7.xml"/><Relationship Id="rId11" Type="http://schemas.openxmlformats.org/officeDocument/2006/relationships/image" Target="../media/image5.png"/><Relationship Id="rId10" Type="http://schemas.openxmlformats.org/officeDocument/2006/relationships/tags" Target="../tags/tag1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5.xml"/><Relationship Id="rId4" Type="http://schemas.openxmlformats.org/officeDocument/2006/relationships/image" Target="../media/image5.png"/><Relationship Id="rId3"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image" Target="../media/image29.png"/></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5.xml"/><Relationship Id="rId4" Type="http://schemas.openxmlformats.org/officeDocument/2006/relationships/image" Target="../media/image5.png"/><Relationship Id="rId3" Type="http://schemas.openxmlformats.org/officeDocument/2006/relationships/image" Target="../media/image31.png"/><Relationship Id="rId2" Type="http://schemas.openxmlformats.org/officeDocument/2006/relationships/image" Target="../media/image7.png"/><Relationship Id="rId1" Type="http://schemas.openxmlformats.org/officeDocument/2006/relationships/image" Target="../media/image30.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5.xml"/><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image" Target="../media/image32.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5.xml"/><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image" Target="../media/image33.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8.xml"/><Relationship Id="rId4" Type="http://schemas.openxmlformats.org/officeDocument/2006/relationships/tags" Target="../tags/tag12.xml"/><Relationship Id="rId3" Type="http://schemas.openxmlformats.org/officeDocument/2006/relationships/image" Target="../media/image5.png"/><Relationship Id="rId2" Type="http://schemas.openxmlformats.org/officeDocument/2006/relationships/tags" Target="../tags/tag11.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8.xml"/><Relationship Id="rId4" Type="http://schemas.openxmlformats.org/officeDocument/2006/relationships/tags" Target="../tags/tag14.xml"/><Relationship Id="rId3" Type="http://schemas.openxmlformats.org/officeDocument/2006/relationships/image" Target="../media/image5.png"/><Relationship Id="rId2" Type="http://schemas.openxmlformats.org/officeDocument/2006/relationships/tags" Target="../tags/tag13.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4.xml"/><Relationship Id="rId4" Type="http://schemas.openxmlformats.org/officeDocument/2006/relationships/image" Target="../media/image5.png"/><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4.xml"/><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8.xml"/><Relationship Id="rId4" Type="http://schemas.openxmlformats.org/officeDocument/2006/relationships/tags" Target="../tags/tag16.xml"/><Relationship Id="rId3" Type="http://schemas.openxmlformats.org/officeDocument/2006/relationships/image" Target="../media/image5.png"/><Relationship Id="rId2" Type="http://schemas.openxmlformats.org/officeDocument/2006/relationships/tags" Target="../tags/tag15.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44" y="0"/>
            <a:ext cx="9138700" cy="5145088"/>
          </a:xfrm>
          <a:prstGeom prst="rect">
            <a:avLst/>
          </a:prstGeom>
        </p:spPr>
      </p:pic>
      <p:sp>
        <p:nvSpPr>
          <p:cNvPr id="23" name="TextBox 22"/>
          <p:cNvSpPr txBox="1"/>
          <p:nvPr/>
        </p:nvSpPr>
        <p:spPr>
          <a:xfrm>
            <a:off x="3139642" y="4728053"/>
            <a:ext cx="2867025" cy="213995"/>
          </a:xfrm>
          <a:prstGeom prst="rect">
            <a:avLst/>
          </a:prstGeom>
          <a:noFill/>
        </p:spPr>
        <p:txBody>
          <a:bodyPr wrap="none" lIns="91458" tIns="45729" rIns="91458" bIns="45729" rtlCol="0">
            <a:spAutoFit/>
          </a:bodyPr>
          <a:lstStyle/>
          <a:p>
            <a:pPr algn="l"/>
            <a:r>
              <a:rPr sz="8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Copyright © 2021-2022 lehaotech. All Rights Reserved</a:t>
            </a:r>
            <a:endParaRPr sz="8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5" name="矩形 24"/>
          <p:cNvSpPr/>
          <p:nvPr/>
        </p:nvSpPr>
        <p:spPr>
          <a:xfrm>
            <a:off x="551815" y="1601470"/>
            <a:ext cx="4625975" cy="1106805"/>
          </a:xfrm>
          <a:prstGeom prst="rect">
            <a:avLst/>
          </a:prstGeom>
        </p:spPr>
        <p:txBody>
          <a:bodyPr wrap="square" lIns="91458" tIns="45729" rIns="91458" bIns="45729">
            <a:spAutoFit/>
          </a:bodyPr>
          <a:lstStyle/>
          <a:p>
            <a:pPr algn="ctr" fontAlgn="auto">
              <a:spcBef>
                <a:spcPts val="0"/>
              </a:spcBef>
              <a:spcAft>
                <a:spcPts val="0"/>
              </a:spcAft>
              <a:defRPr/>
            </a:pPr>
            <a:r>
              <a:rPr lang="en-US" altLang="zh-CN" sz="6600" b="1" spc="300" dirty="0">
                <a:gradFill>
                  <a:gsLst>
                    <a:gs pos="100000">
                      <a:schemeClr val="accent6">
                        <a:lumMod val="60000"/>
                        <a:lumOff val="40000"/>
                      </a:schemeClr>
                    </a:gs>
                    <a:gs pos="0">
                      <a:srgbClr val="0CA451"/>
                    </a:gs>
                  </a:gsLst>
                  <a:path path="circle">
                    <a:fillToRect l="100000" t="100000"/>
                  </a:path>
                  <a:tileRect r="-100000" b="-100000"/>
                </a:gradFill>
                <a:latin typeface="微软雅黑" panose="020B0503020204020204" pitchFamily="34" charset="-122"/>
                <a:ea typeface="微软雅黑" panose="020B0503020204020204" pitchFamily="34" charset="-122"/>
                <a:cs typeface="+mn-ea"/>
                <a:sym typeface="+mn-lt"/>
              </a:rPr>
              <a:t>乐翼</a:t>
            </a:r>
            <a:r>
              <a:rPr lang="zh-CN" altLang="en-US" sz="6600" b="1" spc="300" dirty="0">
                <a:gradFill>
                  <a:gsLst>
                    <a:gs pos="100000">
                      <a:schemeClr val="accent6">
                        <a:lumMod val="60000"/>
                        <a:lumOff val="40000"/>
                      </a:schemeClr>
                    </a:gs>
                    <a:gs pos="0">
                      <a:srgbClr val="0CA451"/>
                    </a:gs>
                  </a:gsLst>
                  <a:path path="circle">
                    <a:fillToRect l="100000" t="100000"/>
                  </a:path>
                  <a:tileRect r="-100000" b="-100000"/>
                </a:gradFill>
                <a:latin typeface="微软雅黑" panose="020B0503020204020204" pitchFamily="34" charset="-122"/>
                <a:ea typeface="微软雅黑" panose="020B0503020204020204" pitchFamily="34" charset="-122"/>
                <a:cs typeface="+mn-ea"/>
                <a:sym typeface="+mn-lt"/>
              </a:rPr>
              <a:t>说明</a:t>
            </a:r>
            <a:r>
              <a:rPr lang="en-US" altLang="zh-CN" sz="6600" b="1" spc="300" dirty="0">
                <a:gradFill>
                  <a:gsLst>
                    <a:gs pos="100000">
                      <a:schemeClr val="accent6">
                        <a:lumMod val="60000"/>
                        <a:lumOff val="40000"/>
                      </a:schemeClr>
                    </a:gs>
                    <a:gs pos="0">
                      <a:srgbClr val="0CA451"/>
                    </a:gs>
                  </a:gsLst>
                  <a:path path="circle">
                    <a:fillToRect l="100000" t="100000"/>
                  </a:path>
                  <a:tileRect r="-100000" b="-100000"/>
                </a:gradFill>
                <a:latin typeface="微软雅黑" panose="020B0503020204020204" pitchFamily="34" charset="-122"/>
                <a:ea typeface="微软雅黑" panose="020B0503020204020204" pitchFamily="34" charset="-122"/>
                <a:cs typeface="+mn-ea"/>
                <a:sym typeface="+mn-lt"/>
              </a:rPr>
              <a:t>书</a:t>
            </a:r>
            <a:endParaRPr lang="en-US" altLang="zh-CN" sz="6600" b="1" spc="300" dirty="0">
              <a:gradFill>
                <a:gsLst>
                  <a:gs pos="100000">
                    <a:schemeClr val="accent6">
                      <a:lumMod val="60000"/>
                      <a:lumOff val="40000"/>
                    </a:schemeClr>
                  </a:gs>
                  <a:gs pos="0">
                    <a:srgbClr val="0CA451"/>
                  </a:gs>
                </a:gsLst>
                <a:path path="circle">
                  <a:fillToRect l="100000" t="100000"/>
                </a:path>
                <a:tileRect r="-100000" b="-100000"/>
              </a:gradFill>
              <a:latin typeface="微软雅黑" panose="020B0503020204020204" pitchFamily="34" charset="-122"/>
              <a:ea typeface="微软雅黑" panose="020B0503020204020204" pitchFamily="34" charset="-122"/>
              <a:cs typeface="+mn-ea"/>
              <a:sym typeface="+mn-lt"/>
            </a:endParaRPr>
          </a:p>
        </p:txBody>
      </p:sp>
      <p:cxnSp>
        <p:nvCxnSpPr>
          <p:cNvPr id="26" name="直接连接符 25"/>
          <p:cNvCxnSpPr/>
          <p:nvPr/>
        </p:nvCxnSpPr>
        <p:spPr>
          <a:xfrm>
            <a:off x="827504" y="2625709"/>
            <a:ext cx="4141284"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bamboo">
            <a:hlinkClick r:id="" action="ppaction://media"/>
          </p:cNvPr>
          <p:cNvPicPr>
            <a:picLocks noChangeAspect="1"/>
          </p:cNvPicPr>
          <p:nvPr>
            <a:audioFile r:link="rId2"/>
            <p:extLst>
              <p:ext uri="{DAA4B4D4-6D71-4841-9C94-3DE7FCFB9230}">
                <p14:media xmlns:p14="http://schemas.microsoft.com/office/powerpoint/2010/main" r:embed="rId3">
                  <p14:fade in="5000.000000" out="5000.000000"/>
                </p14:media>
              </p:ext>
            </p:extLst>
          </p:nvPr>
        </p:nvPicPr>
        <p:blipFill>
          <a:blip r:embed="rId4"/>
          <a:stretch>
            <a:fillRect/>
          </a:stretch>
        </p:blipFill>
        <p:spPr>
          <a:xfrm>
            <a:off x="-697258" y="-157742"/>
            <a:ext cx="609600" cy="609600"/>
          </a:xfrm>
          <a:prstGeom prst="rect">
            <a:avLst/>
          </a:prstGeom>
        </p:spPr>
      </p:pic>
      <p:pic>
        <p:nvPicPr>
          <p:cNvPr id="3" name="图片 2" descr="微信图片_20200520154619"/>
          <p:cNvPicPr>
            <a:picLocks noChangeAspect="1"/>
          </p:cNvPicPr>
          <p:nvPr/>
        </p:nvPicPr>
        <p:blipFill>
          <a:blip r:embed="rId5"/>
          <a:stretch>
            <a:fillRect/>
          </a:stretch>
        </p:blipFill>
        <p:spPr>
          <a:xfrm>
            <a:off x="3871595" y="4356100"/>
            <a:ext cx="1403350" cy="3721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strVal val="#ppt_w+.3"/>
                                          </p:val>
                                        </p:tav>
                                        <p:tav tm="100000">
                                          <p:val>
                                            <p:strVal val="#ppt_w"/>
                                          </p:val>
                                        </p:tav>
                                      </p:tavLst>
                                    </p:anim>
                                    <p:anim calcmode="lin" valueType="num">
                                      <p:cBhvr>
                                        <p:cTn id="12" dur="1000" fill="hold"/>
                                        <p:tgtEl>
                                          <p:spTgt spid="5"/>
                                        </p:tgtEl>
                                        <p:attrNameLst>
                                          <p:attrName>ppt_h</p:attrName>
                                        </p:attrNameLst>
                                      </p:cBhvr>
                                      <p:tavLst>
                                        <p:tav tm="0">
                                          <p:val>
                                            <p:strVal val="#ppt_h"/>
                                          </p:val>
                                        </p:tav>
                                        <p:tav tm="100000">
                                          <p:val>
                                            <p:strVal val="#ppt_h"/>
                                          </p:val>
                                        </p:tav>
                                      </p:tavLst>
                                    </p:anim>
                                    <p:animEffect transition="in" filter="fade">
                                      <p:cBhvr>
                                        <p:cTn id="13" dur="1000"/>
                                        <p:tgtEl>
                                          <p:spTgt spid="5"/>
                                        </p:tgtEl>
                                      </p:cBhvr>
                                    </p:animEffect>
                                  </p:childTnLst>
                                </p:cTn>
                              </p:par>
                            </p:childTnLst>
                          </p:cTn>
                        </p:par>
                        <p:par>
                          <p:cTn id="14" fill="hold">
                            <p:stCondLst>
                              <p:cond delay="1000"/>
                            </p:stCondLst>
                            <p:childTnLst>
                              <p:par>
                                <p:cTn id="15" presetID="5" presetClass="entr" presetSubtype="10"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checkerboard(across)">
                                      <p:cBhvr>
                                        <p:cTn id="17" dur="500"/>
                                        <p:tgtEl>
                                          <p:spTgt spid="25"/>
                                        </p:tgtEl>
                                      </p:cBhvr>
                                    </p:animEffect>
                                  </p:childTnLst>
                                </p:cTn>
                              </p:par>
                            </p:childTnLst>
                          </p:cTn>
                        </p:par>
                        <p:par>
                          <p:cTn id="18" fill="hold">
                            <p:stCondLst>
                              <p:cond delay="1500"/>
                            </p:stCondLst>
                            <p:childTnLst>
                              <p:par>
                                <p:cTn id="19" presetID="16" presetClass="entr" presetSubtype="21"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8" repeatCount="indefinite" fill="hold" display="0">
                  <p:stCondLst>
                    <p:cond delay="indefinite"/>
                  </p:stCondLst>
                  <p:endCondLst>
                    <p:cond evt="onStopAudio" delay="0">
                      <p:tgtEl>
                        <p:sldTgt/>
                      </p:tgtEl>
                    </p:cond>
                  </p:endCondLst>
                </p:cTn>
                <p:tgtEl>
                  <p:spTgt spid="4"/>
                </p:tgtEl>
              </p:cMediaNode>
            </p:audio>
          </p:childTnLst>
        </p:cTn>
      </p:par>
    </p:tnLst>
    <p:bldLst>
      <p:bldP spid="23" grpId="0"/>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Users/yuanli/Desktop/d1bcd38e1d78ce84308b932aaaa278aa.pngd1bcd38e1d78ce84308b932aaaa278aa"/>
          <p:cNvPicPr>
            <a:picLocks noChangeAspect="1"/>
          </p:cNvPicPr>
          <p:nvPr/>
        </p:nvPicPr>
        <p:blipFill>
          <a:blip r:embed="rId1"/>
          <a:srcRect/>
          <a:stretch>
            <a:fillRect/>
          </a:stretch>
        </p:blipFill>
        <p:spPr>
          <a:xfrm>
            <a:off x="6118860" y="920433"/>
            <a:ext cx="2674620" cy="4568825"/>
          </a:xfrm>
          <a:prstGeom prst="rect">
            <a:avLst/>
          </a:prstGeom>
        </p:spPr>
      </p:pic>
      <p:sp>
        <p:nvSpPr>
          <p:cNvPr id="9" name="椭圆 8"/>
          <p:cNvSpPr/>
          <p:nvPr/>
        </p:nvSpPr>
        <p:spPr>
          <a:xfrm>
            <a:off x="1162050" y="563245"/>
            <a:ext cx="885190" cy="885190"/>
          </a:xfrm>
          <a:prstGeom prst="ellipse">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b="1" dirty="0">
                <a:latin typeface="微软雅黑" panose="020B0503020204020204" pitchFamily="34" charset="-122"/>
                <a:ea typeface="微软雅黑" panose="020B0503020204020204" pitchFamily="34" charset="-122"/>
              </a:rPr>
              <a:t>儿童</a:t>
            </a:r>
            <a:endParaRPr lang="zh-CN" altLang="en-US" sz="1500" b="1" dirty="0">
              <a:latin typeface="微软雅黑" panose="020B0503020204020204" pitchFamily="34" charset="-122"/>
              <a:ea typeface="微软雅黑" panose="020B0503020204020204" pitchFamily="34" charset="-122"/>
            </a:endParaRPr>
          </a:p>
          <a:p>
            <a:pPr algn="ctr"/>
            <a:r>
              <a:rPr lang="zh-CN" altLang="en-US" sz="1500" b="1" dirty="0">
                <a:latin typeface="微软雅黑" panose="020B0503020204020204" pitchFamily="34" charset="-122"/>
                <a:ea typeface="微软雅黑" panose="020B0503020204020204" pitchFamily="34" charset="-122"/>
              </a:rPr>
              <a:t>模式</a:t>
            </a:r>
            <a:endParaRPr lang="zh-CN" altLang="en-US" sz="1500" b="1" dirty="0">
              <a:latin typeface="微软雅黑" panose="020B0503020204020204" pitchFamily="34" charset="-122"/>
              <a:ea typeface="微软雅黑" panose="020B0503020204020204" pitchFamily="34" charset="-122"/>
            </a:endParaRPr>
          </a:p>
        </p:txBody>
      </p:sp>
      <p:sp>
        <p:nvSpPr>
          <p:cNvPr id="41" name="TextBox 170"/>
          <p:cNvSpPr txBox="1"/>
          <p:nvPr/>
        </p:nvSpPr>
        <p:spPr>
          <a:xfrm>
            <a:off x="4719955" y="1881505"/>
            <a:ext cx="3646805" cy="1703070"/>
          </a:xfrm>
          <a:prstGeom prst="rect">
            <a:avLst/>
          </a:prstGeom>
          <a:noFill/>
        </p:spPr>
        <p:txBody>
          <a:bodyPr wrap="square" lIns="68585" tIns="34292" rIns="68585" bIns="34292" rtlCol="0">
            <a:spAutoFit/>
          </a:bodyPr>
          <a:lstStyle/>
          <a:p>
            <a:pPr indent="226060" algn="just" eaLnBrk="1" latinLnBrk="0" hangingPunct="1">
              <a:lnSpc>
                <a:spcPct val="130000"/>
              </a:lnSpc>
              <a:extLst>
                <a:ext uri="{35155182-B16C-46BC-9424-99874614C6A1}">
                  <wpsdc:indentchars xmlns:wpsdc="http://www.wps.cn/officeDocument/2017/drawingmlCustomData" val="127" checksum="2443001313"/>
                </a:ext>
              </a:extLst>
            </a:pPr>
            <a:r>
              <a:rPr lang="zh-CN" altLang="en-US" sz="1400" b="1" dirty="0">
                <a:solidFill>
                  <a:srgbClr val="C00000"/>
                </a:solidFill>
                <a:latin typeface="Arial" panose="020B0604020202090204" pitchFamily="34" charset="0"/>
                <a:ea typeface="微软雅黑" panose="020B0503020204020204" pitchFamily="34" charset="-122"/>
                <a:cs typeface="+mn-ea"/>
                <a:sym typeface="Arial" panose="020B0604020202090204" pitchFamily="34" charset="0"/>
              </a:rPr>
              <a:t>儿童模式</a:t>
            </a:r>
            <a:r>
              <a:rPr lang="zh-CN" altLang="en-US" sz="1400" dirty="0">
                <a:solidFill>
                  <a:schemeClr val="tx1">
                    <a:lumMod val="65000"/>
                    <a:lumOff val="35000"/>
                  </a:schemeClr>
                </a:solidFill>
                <a:latin typeface="Arial" panose="020B0604020202090204" pitchFamily="34" charset="0"/>
                <a:ea typeface="微软雅黑" panose="020B0503020204020204" pitchFamily="34" charset="-122"/>
                <a:cs typeface="+mn-ea"/>
                <a:sym typeface="Arial" panose="020B0604020202090204" pitchFamily="34" charset="0"/>
              </a:rPr>
              <a:t>是专门为儿童设计的一种使用模式，在儿童模式内只能对卡片和词条进行使用，儿童也可自行编辑词条但不能对家长设置好的词条进行添加或删除。</a:t>
            </a:r>
            <a:endParaRPr lang="zh-CN" altLang="en-US" sz="1400" dirty="0">
              <a:solidFill>
                <a:schemeClr val="tx1">
                  <a:lumMod val="65000"/>
                  <a:lumOff val="35000"/>
                </a:schemeClr>
              </a:solidFill>
              <a:latin typeface="Arial" panose="020B0604020202090204" pitchFamily="34" charset="0"/>
              <a:ea typeface="微软雅黑" panose="020B0503020204020204" pitchFamily="34" charset="-122"/>
              <a:cs typeface="+mn-ea"/>
              <a:sym typeface="Arial" panose="020B0604020202090204" pitchFamily="34" charset="0"/>
            </a:endParaRPr>
          </a:p>
          <a:p>
            <a:pPr indent="226060" algn="just" eaLnBrk="1" latinLnBrk="0" hangingPunct="1">
              <a:lnSpc>
                <a:spcPct val="120000"/>
              </a:lnSpc>
              <a:extLst>
                <a:ext uri="{35155182-B16C-46BC-9424-99874614C6A1}">
                  <wpsdc:indentchars xmlns:wpsdc="http://www.wps.cn/officeDocument/2017/drawingmlCustomData" val="127" checksum="2443001313"/>
                </a:ext>
              </a:extLst>
            </a:pPr>
            <a:endParaRPr lang="zh-CN" altLang="en-US" sz="1400" dirty="0">
              <a:solidFill>
                <a:schemeClr val="tx1">
                  <a:lumMod val="65000"/>
                  <a:lumOff val="35000"/>
                </a:schemeClr>
              </a:solidFill>
              <a:latin typeface="Arial" panose="020B0604020202090204" pitchFamily="34" charset="0"/>
              <a:ea typeface="微软雅黑" panose="020B0503020204020204" pitchFamily="34" charset="-122"/>
              <a:cs typeface="+mn-ea"/>
              <a:sym typeface="Arial" panose="020B0604020202090204" pitchFamily="34" charset="0"/>
            </a:endParaRPr>
          </a:p>
          <a:p>
            <a:pPr indent="226060" algn="just" eaLnBrk="1" latinLnBrk="0" hangingPunct="1">
              <a:lnSpc>
                <a:spcPct val="120000"/>
              </a:lnSpc>
              <a:extLst>
                <a:ext uri="{35155182-B16C-46BC-9424-99874614C6A1}">
                  <wpsdc:indentchars xmlns:wpsdc="http://www.wps.cn/officeDocument/2017/drawingmlCustomData" val="127" checksum="2443001313"/>
                </a:ext>
              </a:extLst>
            </a:pPr>
            <a:r>
              <a:rPr lang="zh-CN" altLang="en-US" sz="1400" dirty="0">
                <a:solidFill>
                  <a:schemeClr val="tx1">
                    <a:lumMod val="65000"/>
                    <a:lumOff val="35000"/>
                  </a:schemeClr>
                </a:solidFill>
                <a:latin typeface="Arial" panose="020B0604020202090204" pitchFamily="34" charset="0"/>
                <a:ea typeface="微软雅黑" panose="020B0503020204020204" pitchFamily="34" charset="-122"/>
                <a:cs typeface="+mn-ea"/>
                <a:sym typeface="Arial" panose="020B0604020202090204" pitchFamily="34" charset="0"/>
              </a:rPr>
              <a:t>点击图标进入儿童模式。</a:t>
            </a:r>
            <a:endParaRPr lang="zh-CN" altLang="en-US" sz="1400" dirty="0">
              <a:solidFill>
                <a:schemeClr val="tx1">
                  <a:lumMod val="65000"/>
                  <a:lumOff val="35000"/>
                </a:schemeClr>
              </a:solidFill>
              <a:latin typeface="Arial" panose="020B0604020202090204" pitchFamily="34" charset="0"/>
              <a:ea typeface="微软雅黑" panose="020B0503020204020204" pitchFamily="34" charset="-122"/>
              <a:cs typeface="+mn-ea"/>
              <a:sym typeface="Arial" panose="020B0604020202090204" pitchFamily="34" charset="0"/>
            </a:endParaRPr>
          </a:p>
        </p:txBody>
      </p:sp>
      <p:grpSp>
        <p:nvGrpSpPr>
          <p:cNvPr id="2" name="组合 1"/>
          <p:cNvGrpSpPr/>
          <p:nvPr/>
        </p:nvGrpSpPr>
        <p:grpSpPr>
          <a:xfrm>
            <a:off x="2011680" y="563245"/>
            <a:ext cx="2293620" cy="4254500"/>
            <a:chOff x="4841" y="701"/>
            <a:chExt cx="3612" cy="6700"/>
          </a:xfrm>
        </p:grpSpPr>
        <p:pic>
          <p:nvPicPr>
            <p:cNvPr id="28" name="图片 27" descr="/Users/yuanli/Desktop/图片3.png图片3"/>
            <p:cNvPicPr>
              <a:picLocks noChangeAspect="1"/>
            </p:cNvPicPr>
            <p:nvPr/>
          </p:nvPicPr>
          <p:blipFill>
            <a:blip r:embed="rId2"/>
            <a:srcRect/>
            <a:stretch>
              <a:fillRect/>
            </a:stretch>
          </p:blipFill>
          <p:spPr>
            <a:xfrm>
              <a:off x="4897" y="791"/>
              <a:ext cx="3500" cy="6610"/>
            </a:xfrm>
            <a:prstGeom prst="roundRect">
              <a:avLst/>
            </a:prstGeom>
          </p:spPr>
        </p:pic>
        <p:pic>
          <p:nvPicPr>
            <p:cNvPr id="27" name="图片 26" descr="4e448302f0277cc98f7b36f9acb8a153"/>
            <p:cNvPicPr>
              <a:picLocks noChangeAspect="1"/>
            </p:cNvPicPr>
            <p:nvPr/>
          </p:nvPicPr>
          <p:blipFill>
            <a:blip r:embed="rId3"/>
            <a:stretch>
              <a:fillRect/>
            </a:stretch>
          </p:blipFill>
          <p:spPr>
            <a:xfrm>
              <a:off x="4841" y="701"/>
              <a:ext cx="3612" cy="6700"/>
            </a:xfrm>
            <a:prstGeom prst="rect">
              <a:avLst/>
            </a:prstGeom>
          </p:spPr>
        </p:pic>
      </p:grpSp>
      <p:sp>
        <p:nvSpPr>
          <p:cNvPr id="4" name="圆角矩形 3"/>
          <p:cNvSpPr/>
          <p:nvPr/>
        </p:nvSpPr>
        <p:spPr>
          <a:xfrm>
            <a:off x="3932555" y="920750"/>
            <a:ext cx="300355" cy="265430"/>
          </a:xfrm>
          <a:prstGeom prst="roundRect">
            <a:avLst/>
          </a:prstGeom>
          <a:noFill/>
          <a:ln w="44450" cmpd="sng">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燕尾形箭头 12"/>
          <p:cNvSpPr/>
          <p:nvPr/>
        </p:nvSpPr>
        <p:spPr>
          <a:xfrm rot="13560000">
            <a:off x="4161790" y="1547495"/>
            <a:ext cx="1036955" cy="76200"/>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 name="图片 4" descr="WechatIMG1049"/>
          <p:cNvPicPr>
            <a:picLocks noChangeAspect="1"/>
          </p:cNvPicPr>
          <p:nvPr/>
        </p:nvPicPr>
        <p:blipFill>
          <a:blip r:embed="rId4"/>
          <a:stretch>
            <a:fillRect/>
          </a:stretch>
        </p:blipFill>
        <p:spPr>
          <a:xfrm>
            <a:off x="8399145" y="234950"/>
            <a:ext cx="506730" cy="506730"/>
          </a:xfrm>
          <a:prstGeom prst="rect">
            <a:avLst/>
          </a:prstGeom>
        </p:spPr>
      </p:pic>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500"/>
                                        <p:tgtEl>
                                          <p:spTgt spid="9"/>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p:tgtEl>
                                          <p:spTgt spid="41"/>
                                        </p:tgtEl>
                                        <p:attrNameLst>
                                          <p:attrName>ppt_x</p:attrName>
                                        </p:attrNameLst>
                                      </p:cBhvr>
                                      <p:tavLst>
                                        <p:tav tm="0">
                                          <p:val>
                                            <p:strVal val="#ppt_x+#ppt_w*1.125000"/>
                                          </p:val>
                                        </p:tav>
                                        <p:tav tm="100000">
                                          <p:val>
                                            <p:strVal val="#ppt_x"/>
                                          </p:val>
                                        </p:tav>
                                      </p:tavLst>
                                    </p:anim>
                                    <p:animEffect transition="in" filter="wipe(left)">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1162050" y="563245"/>
            <a:ext cx="885190" cy="885190"/>
          </a:xfrm>
          <a:prstGeom prst="ellipse">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b="1" dirty="0">
                <a:latin typeface="微软雅黑" panose="020B0503020204020204" pitchFamily="34" charset="-122"/>
                <a:ea typeface="微软雅黑" panose="020B0503020204020204" pitchFamily="34" charset="-122"/>
              </a:rPr>
              <a:t>儿童</a:t>
            </a:r>
            <a:endParaRPr lang="zh-CN" altLang="en-US" sz="1500" b="1" dirty="0">
              <a:latin typeface="微软雅黑" panose="020B0503020204020204" pitchFamily="34" charset="-122"/>
              <a:ea typeface="微软雅黑" panose="020B0503020204020204" pitchFamily="34" charset="-122"/>
            </a:endParaRPr>
          </a:p>
          <a:p>
            <a:pPr algn="ctr"/>
            <a:r>
              <a:rPr lang="zh-CN" altLang="en-US" sz="1500" b="1" dirty="0">
                <a:latin typeface="微软雅黑" panose="020B0503020204020204" pitchFamily="34" charset="-122"/>
                <a:ea typeface="微软雅黑" panose="020B0503020204020204" pitchFamily="34" charset="-122"/>
              </a:rPr>
              <a:t>模式</a:t>
            </a:r>
            <a:endParaRPr lang="zh-CN" altLang="en-US" sz="1500" b="1" dirty="0">
              <a:latin typeface="微软雅黑" panose="020B0503020204020204" pitchFamily="34" charset="-122"/>
              <a:ea typeface="微软雅黑" panose="020B0503020204020204" pitchFamily="34" charset="-122"/>
            </a:endParaRPr>
          </a:p>
        </p:txBody>
      </p:sp>
      <p:sp>
        <p:nvSpPr>
          <p:cNvPr id="41" name="TextBox 170"/>
          <p:cNvSpPr txBox="1"/>
          <p:nvPr/>
        </p:nvSpPr>
        <p:spPr>
          <a:xfrm>
            <a:off x="464820" y="2586990"/>
            <a:ext cx="1423670" cy="2135505"/>
          </a:xfrm>
          <a:prstGeom prst="rect">
            <a:avLst/>
          </a:prstGeom>
          <a:noFill/>
        </p:spPr>
        <p:txBody>
          <a:bodyPr wrap="square" lIns="68585" tIns="34292" rIns="68585" bIns="34292" rtlCol="0">
            <a:spAutoFit/>
          </a:bodyPr>
          <a:lstStyle/>
          <a:p>
            <a:pPr indent="226060" algn="just" eaLnBrk="1" latinLnBrk="0" hangingPunct="1">
              <a:lnSpc>
                <a:spcPct val="120000"/>
              </a:lnSpc>
              <a:extLst>
                <a:ext uri="{35155182-B16C-46BC-9424-99874614C6A1}">
                  <wpsdc:indentchars xmlns:wpsdc="http://www.wps.cn/officeDocument/2017/drawingmlCustomData" val="127" checksum="2443001313"/>
                </a:ext>
              </a:extLst>
            </a:pPr>
            <a:r>
              <a:rPr lang="zh-CN" altLang="en-US" sz="1400" dirty="0">
                <a:solidFill>
                  <a:schemeClr val="tx1">
                    <a:lumMod val="65000"/>
                    <a:lumOff val="35000"/>
                  </a:schemeClr>
                </a:solidFill>
                <a:latin typeface="Arial" panose="020B0604020202090204" pitchFamily="34" charset="0"/>
                <a:ea typeface="微软雅黑" panose="020B0503020204020204" pitchFamily="34" charset="-122"/>
                <a:cs typeface="+mn-ea"/>
                <a:sym typeface="Arial" panose="020B0604020202090204" pitchFamily="34" charset="0"/>
              </a:rPr>
              <a:t>进入儿童模式后可以对卡片进行编辑和使用，点击“</a:t>
            </a:r>
            <a:r>
              <a:rPr lang="zh-CN" altLang="en-US" sz="1400" b="1" dirty="0">
                <a:solidFill>
                  <a:srgbClr val="C00000"/>
                </a:solidFill>
                <a:latin typeface="Arial" panose="020B0604020202090204" pitchFamily="34" charset="0"/>
                <a:ea typeface="微软雅黑" panose="020B0503020204020204" pitchFamily="34" charset="-122"/>
                <a:cs typeface="+mn-ea"/>
                <a:sym typeface="Arial" panose="020B0604020202090204" pitchFamily="34" charset="0"/>
              </a:rPr>
              <a:t>使用词条</a:t>
            </a:r>
            <a:r>
              <a:rPr lang="zh-CN" altLang="en-US" sz="1400" dirty="0">
                <a:solidFill>
                  <a:schemeClr val="tx1">
                    <a:lumMod val="65000"/>
                    <a:lumOff val="35000"/>
                  </a:schemeClr>
                </a:solidFill>
                <a:latin typeface="Arial" panose="020B0604020202090204" pitchFamily="34" charset="0"/>
                <a:ea typeface="微软雅黑" panose="020B0503020204020204" pitchFamily="34" charset="-122"/>
                <a:cs typeface="+mn-ea"/>
                <a:sym typeface="Arial" panose="020B0604020202090204" pitchFamily="34" charset="0"/>
              </a:rPr>
              <a:t>”后进入词条使用页面。（此词条为家长提前编辑好的词条）</a:t>
            </a:r>
            <a:endParaRPr lang="zh-CN" altLang="en-US" sz="1400" dirty="0">
              <a:solidFill>
                <a:schemeClr val="tx1">
                  <a:lumMod val="65000"/>
                  <a:lumOff val="35000"/>
                </a:schemeClr>
              </a:solidFill>
              <a:latin typeface="Arial" panose="020B0604020202090204" pitchFamily="34" charset="0"/>
              <a:ea typeface="微软雅黑" panose="020B0503020204020204" pitchFamily="34" charset="-122"/>
              <a:cs typeface="+mn-ea"/>
              <a:sym typeface="Arial" panose="020B0604020202090204" pitchFamily="34" charset="0"/>
            </a:endParaRPr>
          </a:p>
        </p:txBody>
      </p:sp>
      <p:grpSp>
        <p:nvGrpSpPr>
          <p:cNvPr id="3" name="组合 2"/>
          <p:cNvGrpSpPr/>
          <p:nvPr/>
        </p:nvGrpSpPr>
        <p:grpSpPr>
          <a:xfrm>
            <a:off x="2047240" y="563245"/>
            <a:ext cx="2293620" cy="4254500"/>
            <a:chOff x="3203" y="887"/>
            <a:chExt cx="3612" cy="6700"/>
          </a:xfrm>
        </p:grpSpPr>
        <p:pic>
          <p:nvPicPr>
            <p:cNvPr id="28" name="图片 27" descr="/Users/yuanli/Desktop/图片4.png图片4"/>
            <p:cNvPicPr>
              <a:picLocks noChangeAspect="1"/>
            </p:cNvPicPr>
            <p:nvPr/>
          </p:nvPicPr>
          <p:blipFill>
            <a:blip r:embed="rId1"/>
            <a:srcRect/>
            <a:stretch>
              <a:fillRect/>
            </a:stretch>
          </p:blipFill>
          <p:spPr>
            <a:xfrm>
              <a:off x="3224" y="1005"/>
              <a:ext cx="3500" cy="6432"/>
            </a:xfrm>
            <a:prstGeom prst="roundRect">
              <a:avLst/>
            </a:prstGeom>
          </p:spPr>
        </p:pic>
        <p:pic>
          <p:nvPicPr>
            <p:cNvPr id="27" name="图片 26" descr="4e448302f0277cc98f7b36f9acb8a153"/>
            <p:cNvPicPr>
              <a:picLocks noChangeAspect="1"/>
            </p:cNvPicPr>
            <p:nvPr/>
          </p:nvPicPr>
          <p:blipFill>
            <a:blip r:embed="rId2"/>
            <a:stretch>
              <a:fillRect/>
            </a:stretch>
          </p:blipFill>
          <p:spPr>
            <a:xfrm>
              <a:off x="3203" y="887"/>
              <a:ext cx="3612" cy="6700"/>
            </a:xfrm>
            <a:prstGeom prst="rect">
              <a:avLst/>
            </a:prstGeom>
          </p:spPr>
        </p:pic>
      </p:grpSp>
      <p:grpSp>
        <p:nvGrpSpPr>
          <p:cNvPr id="7" name="组合 6"/>
          <p:cNvGrpSpPr/>
          <p:nvPr/>
        </p:nvGrpSpPr>
        <p:grpSpPr>
          <a:xfrm>
            <a:off x="4669155" y="563245"/>
            <a:ext cx="2293620" cy="4254500"/>
            <a:chOff x="7353" y="871"/>
            <a:chExt cx="3612" cy="6700"/>
          </a:xfrm>
        </p:grpSpPr>
        <p:pic>
          <p:nvPicPr>
            <p:cNvPr id="5" name="图片 4" descr="/Users/yuanli/Desktop/图片5.png图片5"/>
            <p:cNvPicPr>
              <a:picLocks noChangeAspect="1"/>
            </p:cNvPicPr>
            <p:nvPr/>
          </p:nvPicPr>
          <p:blipFill>
            <a:blip r:embed="rId3"/>
            <a:srcRect/>
            <a:stretch>
              <a:fillRect/>
            </a:stretch>
          </p:blipFill>
          <p:spPr>
            <a:xfrm>
              <a:off x="7466" y="1005"/>
              <a:ext cx="3338" cy="6431"/>
            </a:xfrm>
            <a:prstGeom prst="roundRect">
              <a:avLst/>
            </a:prstGeom>
          </p:spPr>
        </p:pic>
        <p:pic>
          <p:nvPicPr>
            <p:cNvPr id="6" name="图片 5" descr="4e448302f0277cc98f7b36f9acb8a153"/>
            <p:cNvPicPr>
              <a:picLocks noChangeAspect="1"/>
            </p:cNvPicPr>
            <p:nvPr/>
          </p:nvPicPr>
          <p:blipFill>
            <a:blip r:embed="rId2"/>
            <a:stretch>
              <a:fillRect/>
            </a:stretch>
          </p:blipFill>
          <p:spPr>
            <a:xfrm>
              <a:off x="7353" y="871"/>
              <a:ext cx="3612" cy="6700"/>
            </a:xfrm>
            <a:prstGeom prst="rect">
              <a:avLst/>
            </a:prstGeom>
          </p:spPr>
        </p:pic>
      </p:grpSp>
      <p:sp>
        <p:nvSpPr>
          <p:cNvPr id="8" name="TextBox 170"/>
          <p:cNvSpPr txBox="1"/>
          <p:nvPr/>
        </p:nvSpPr>
        <p:spPr>
          <a:xfrm>
            <a:off x="7137400" y="1203960"/>
            <a:ext cx="1423670" cy="843280"/>
          </a:xfrm>
          <a:prstGeom prst="rect">
            <a:avLst/>
          </a:prstGeom>
          <a:noFill/>
        </p:spPr>
        <p:txBody>
          <a:bodyPr wrap="square" lIns="68585" tIns="34292" rIns="68585" bIns="34292" rtlCol="0">
            <a:spAutoFit/>
          </a:bodyPr>
          <a:p>
            <a:pPr indent="226060" algn="just" eaLnBrk="1" latinLnBrk="0" hangingPunct="1">
              <a:lnSpc>
                <a:spcPct val="120000"/>
              </a:lnSpc>
              <a:extLst>
                <a:ext uri="{35155182-B16C-46BC-9424-99874614C6A1}">
                  <wpsdc:indentchars xmlns:wpsdc="http://www.wps.cn/officeDocument/2017/drawingmlCustomData" val="127" checksum="2443001313"/>
                </a:ext>
              </a:extLst>
            </a:pPr>
            <a:r>
              <a:rPr lang="zh-CN" altLang="en-US" sz="1400" dirty="0">
                <a:latin typeface="Arial" panose="020B0604020202090204" pitchFamily="34" charset="0"/>
                <a:ea typeface="微软雅黑" panose="020B0503020204020204" pitchFamily="34" charset="-122"/>
                <a:cs typeface="+mn-ea"/>
                <a:sym typeface="Arial" panose="020B0604020202090204" pitchFamily="34" charset="0"/>
              </a:rPr>
              <a:t>点击播放按钮可对词条进行用。</a:t>
            </a:r>
            <a:endParaRPr lang="zh-CN" altLang="en-US" sz="1400" dirty="0">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12" name="燕尾形箭头 11"/>
          <p:cNvSpPr/>
          <p:nvPr/>
        </p:nvSpPr>
        <p:spPr>
          <a:xfrm flipH="1">
            <a:off x="6860540" y="1316355"/>
            <a:ext cx="504190" cy="132080"/>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燕尾形箭头 12"/>
          <p:cNvSpPr/>
          <p:nvPr/>
        </p:nvSpPr>
        <p:spPr>
          <a:xfrm rot="3180000">
            <a:off x="1663700" y="3903345"/>
            <a:ext cx="948055" cy="131445"/>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圆角矩形 15"/>
          <p:cNvSpPr/>
          <p:nvPr/>
        </p:nvSpPr>
        <p:spPr>
          <a:xfrm>
            <a:off x="2180590" y="4239260"/>
            <a:ext cx="2026920" cy="383540"/>
          </a:xfrm>
          <a:prstGeom prst="roundRect">
            <a:avLst/>
          </a:prstGeom>
          <a:noFill/>
          <a:ln w="44450" cmpd="sng">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圆角矩形 16"/>
          <p:cNvSpPr/>
          <p:nvPr/>
        </p:nvSpPr>
        <p:spPr>
          <a:xfrm>
            <a:off x="6587490" y="1279525"/>
            <a:ext cx="300355" cy="265430"/>
          </a:xfrm>
          <a:prstGeom prst="roundRect">
            <a:avLst/>
          </a:prstGeom>
          <a:noFill/>
          <a:ln w="44450" cmpd="sng">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 name="图片 1" descr="WechatIMG1049"/>
          <p:cNvPicPr>
            <a:picLocks noChangeAspect="1"/>
          </p:cNvPicPr>
          <p:nvPr/>
        </p:nvPicPr>
        <p:blipFill>
          <a:blip r:embed="rId4"/>
          <a:stretch>
            <a:fillRect/>
          </a:stretch>
        </p:blipFill>
        <p:spPr>
          <a:xfrm>
            <a:off x="8399145" y="234950"/>
            <a:ext cx="506730" cy="506730"/>
          </a:xfrm>
          <a:prstGeom prst="rect">
            <a:avLst/>
          </a:prstGeom>
        </p:spPr>
      </p:pic>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500"/>
                                        <p:tgtEl>
                                          <p:spTgt spid="9"/>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p:tgtEl>
                                          <p:spTgt spid="41"/>
                                        </p:tgtEl>
                                        <p:attrNameLst>
                                          <p:attrName>ppt_x</p:attrName>
                                        </p:attrNameLst>
                                      </p:cBhvr>
                                      <p:tavLst>
                                        <p:tav tm="0">
                                          <p:val>
                                            <p:strVal val="#ppt_x+#ppt_w*1.125000"/>
                                          </p:val>
                                        </p:tav>
                                        <p:tav tm="100000">
                                          <p:val>
                                            <p:strVal val="#ppt_x"/>
                                          </p:val>
                                        </p:tav>
                                      </p:tavLst>
                                    </p:anim>
                                    <p:animEffect transition="in" filter="wipe(left)">
                                      <p:cBhvr>
                                        <p:cTn id="12" dur="500"/>
                                        <p:tgtEl>
                                          <p:spTgt spid="41"/>
                                        </p:tgtEl>
                                      </p:cBhvr>
                                    </p:animEffect>
                                  </p:childTnLst>
                                </p:cTn>
                              </p:par>
                            </p:childTnLst>
                          </p:cTn>
                        </p:par>
                        <p:par>
                          <p:cTn id="13" fill="hold">
                            <p:stCondLst>
                              <p:cond delay="1000"/>
                            </p:stCondLst>
                            <p:childTnLst>
                              <p:par>
                                <p:cTn id="14" presetID="12" presetClass="entr" presetSubtype="2"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p:tgtEl>
                                          <p:spTgt spid="8"/>
                                        </p:tgtEl>
                                        <p:attrNameLst>
                                          <p:attrName>ppt_x</p:attrName>
                                        </p:attrNameLst>
                                      </p:cBhvr>
                                      <p:tavLst>
                                        <p:tav tm="0">
                                          <p:val>
                                            <p:strVal val="#ppt_x+#ppt_w*1.125000"/>
                                          </p:val>
                                        </p:tav>
                                        <p:tav tm="100000">
                                          <p:val>
                                            <p:strVal val="#ppt_x"/>
                                          </p:val>
                                        </p:tav>
                                      </p:tavLst>
                                    </p:anim>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41"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1162050" y="563245"/>
            <a:ext cx="885190" cy="885190"/>
          </a:xfrm>
          <a:prstGeom prst="ellipse">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b="1" dirty="0">
                <a:latin typeface="微软雅黑" panose="020B0503020204020204" pitchFamily="34" charset="-122"/>
                <a:ea typeface="微软雅黑" panose="020B0503020204020204" pitchFamily="34" charset="-122"/>
              </a:rPr>
              <a:t>家长</a:t>
            </a:r>
            <a:endParaRPr lang="zh-CN" altLang="en-US" sz="1500" b="1" dirty="0">
              <a:latin typeface="微软雅黑" panose="020B0503020204020204" pitchFamily="34" charset="-122"/>
              <a:ea typeface="微软雅黑" panose="020B0503020204020204" pitchFamily="34" charset="-122"/>
            </a:endParaRPr>
          </a:p>
          <a:p>
            <a:pPr algn="ctr"/>
            <a:r>
              <a:rPr lang="zh-CN" altLang="en-US" sz="1500" b="1" dirty="0">
                <a:latin typeface="微软雅黑" panose="020B0503020204020204" pitchFamily="34" charset="-122"/>
                <a:ea typeface="微软雅黑" panose="020B0503020204020204" pitchFamily="34" charset="-122"/>
              </a:rPr>
              <a:t>模式</a:t>
            </a:r>
            <a:endParaRPr lang="zh-CN" altLang="en-US" sz="1500" b="1" dirty="0">
              <a:latin typeface="微软雅黑" panose="020B0503020204020204" pitchFamily="34" charset="-122"/>
              <a:ea typeface="微软雅黑" panose="020B0503020204020204" pitchFamily="34" charset="-122"/>
            </a:endParaRPr>
          </a:p>
        </p:txBody>
      </p:sp>
      <p:sp>
        <p:nvSpPr>
          <p:cNvPr id="41" name="TextBox 170"/>
          <p:cNvSpPr txBox="1"/>
          <p:nvPr/>
        </p:nvSpPr>
        <p:spPr>
          <a:xfrm>
            <a:off x="4719955" y="1881505"/>
            <a:ext cx="3646805" cy="1360170"/>
          </a:xfrm>
          <a:prstGeom prst="rect">
            <a:avLst/>
          </a:prstGeom>
          <a:noFill/>
        </p:spPr>
        <p:txBody>
          <a:bodyPr wrap="square" lIns="68585" tIns="34292" rIns="68585" bIns="34292" rtlCol="0">
            <a:spAutoFit/>
          </a:bodyPr>
          <a:lstStyle/>
          <a:p>
            <a:pPr indent="226060" algn="just" eaLnBrk="1" latinLnBrk="0" hangingPunct="1">
              <a:lnSpc>
                <a:spcPct val="120000"/>
              </a:lnSpc>
              <a:extLst>
                <a:ext uri="{35155182-B16C-46BC-9424-99874614C6A1}">
                  <wpsdc:indentchars xmlns:wpsdc="http://www.wps.cn/officeDocument/2017/drawingmlCustomData" val="127" checksum="2443001313"/>
                </a:ext>
              </a:extLst>
            </a:pPr>
            <a:r>
              <a:rPr lang="zh-CN" altLang="en-US" sz="1400" b="1" dirty="0">
                <a:solidFill>
                  <a:srgbClr val="C00000"/>
                </a:solidFill>
                <a:latin typeface="Arial" panose="020B0604020202090204" pitchFamily="34" charset="0"/>
                <a:ea typeface="微软雅黑" panose="020B0503020204020204" pitchFamily="34" charset="-122"/>
                <a:cs typeface="+mn-ea"/>
                <a:sym typeface="Arial" panose="020B0604020202090204" pitchFamily="34" charset="0"/>
              </a:rPr>
              <a:t>家长模式</a:t>
            </a:r>
            <a:r>
              <a:rPr lang="zh-CN" altLang="en-US" sz="1400" dirty="0">
                <a:solidFill>
                  <a:schemeClr val="tx1">
                    <a:lumMod val="65000"/>
                    <a:lumOff val="35000"/>
                  </a:schemeClr>
                </a:solidFill>
                <a:latin typeface="Arial" panose="020B0604020202090204" pitchFamily="34" charset="0"/>
                <a:ea typeface="微软雅黑" panose="020B0503020204020204" pitchFamily="34" charset="-122"/>
                <a:cs typeface="+mn-ea"/>
                <a:sym typeface="Arial" panose="020B0604020202090204" pitchFamily="34" charset="0"/>
              </a:rPr>
              <a:t>是用户可以在家长编辑页面中将想要给孩子使用的词条提前编辑好，方便孩子可以在儿童模式内进行使用。</a:t>
            </a:r>
            <a:endParaRPr lang="zh-CN" altLang="en-US" sz="1400" dirty="0">
              <a:solidFill>
                <a:schemeClr val="tx1">
                  <a:lumMod val="65000"/>
                  <a:lumOff val="35000"/>
                </a:schemeClr>
              </a:solidFill>
              <a:latin typeface="Arial" panose="020B0604020202090204" pitchFamily="34" charset="0"/>
              <a:ea typeface="微软雅黑" panose="020B0503020204020204" pitchFamily="34" charset="-122"/>
              <a:cs typeface="+mn-ea"/>
              <a:sym typeface="Arial" panose="020B0604020202090204" pitchFamily="34" charset="0"/>
            </a:endParaRPr>
          </a:p>
          <a:p>
            <a:pPr indent="226060" algn="just" eaLnBrk="1" latinLnBrk="0" hangingPunct="1">
              <a:lnSpc>
                <a:spcPct val="120000"/>
              </a:lnSpc>
              <a:extLst>
                <a:ext uri="{35155182-B16C-46BC-9424-99874614C6A1}">
                  <wpsdc:indentchars xmlns:wpsdc="http://www.wps.cn/officeDocument/2017/drawingmlCustomData" val="127" checksum="2443001313"/>
                </a:ext>
              </a:extLst>
            </a:pPr>
            <a:endParaRPr lang="zh-CN" altLang="en-US" sz="1400" dirty="0">
              <a:solidFill>
                <a:schemeClr val="tx1">
                  <a:lumMod val="65000"/>
                  <a:lumOff val="35000"/>
                </a:schemeClr>
              </a:solidFill>
              <a:latin typeface="Arial" panose="020B0604020202090204" pitchFamily="34" charset="0"/>
              <a:ea typeface="微软雅黑" panose="020B0503020204020204" pitchFamily="34" charset="-122"/>
              <a:cs typeface="+mn-ea"/>
              <a:sym typeface="Arial" panose="020B0604020202090204" pitchFamily="34" charset="0"/>
            </a:endParaRPr>
          </a:p>
          <a:p>
            <a:pPr indent="226060" algn="just" eaLnBrk="1" latinLnBrk="0" hangingPunct="1">
              <a:lnSpc>
                <a:spcPct val="120000"/>
              </a:lnSpc>
              <a:extLst>
                <a:ext uri="{35155182-B16C-46BC-9424-99874614C6A1}">
                  <wpsdc:indentchars xmlns:wpsdc="http://www.wps.cn/officeDocument/2017/drawingmlCustomData" val="127" checksum="2443001313"/>
                </a:ext>
              </a:extLst>
            </a:pPr>
            <a:r>
              <a:rPr lang="zh-CN" altLang="en-US" sz="1400" dirty="0">
                <a:solidFill>
                  <a:schemeClr val="tx1">
                    <a:lumMod val="65000"/>
                    <a:lumOff val="35000"/>
                  </a:schemeClr>
                </a:solidFill>
                <a:latin typeface="Arial" panose="020B0604020202090204" pitchFamily="34" charset="0"/>
                <a:ea typeface="微软雅黑" panose="020B0503020204020204" pitchFamily="34" charset="-122"/>
                <a:cs typeface="+mn-ea"/>
                <a:sym typeface="Arial" panose="020B0604020202090204" pitchFamily="34" charset="0"/>
              </a:rPr>
              <a:t>点击右上角的图标可进入家长编辑页面。</a:t>
            </a:r>
            <a:endParaRPr lang="zh-CN" altLang="en-US" sz="1400" dirty="0">
              <a:solidFill>
                <a:schemeClr val="tx1">
                  <a:lumMod val="65000"/>
                  <a:lumOff val="35000"/>
                </a:schemeClr>
              </a:solidFill>
              <a:latin typeface="Arial" panose="020B0604020202090204" pitchFamily="34" charset="0"/>
              <a:ea typeface="微软雅黑" panose="020B0503020204020204" pitchFamily="34" charset="-122"/>
              <a:cs typeface="+mn-ea"/>
              <a:sym typeface="Arial" panose="020B0604020202090204" pitchFamily="34" charset="0"/>
            </a:endParaRPr>
          </a:p>
        </p:txBody>
      </p:sp>
      <p:grpSp>
        <p:nvGrpSpPr>
          <p:cNvPr id="3" name="组合 2"/>
          <p:cNvGrpSpPr/>
          <p:nvPr/>
        </p:nvGrpSpPr>
        <p:grpSpPr>
          <a:xfrm>
            <a:off x="1980565" y="563245"/>
            <a:ext cx="2293620" cy="4254500"/>
            <a:chOff x="3119" y="887"/>
            <a:chExt cx="3612" cy="6700"/>
          </a:xfrm>
        </p:grpSpPr>
        <p:pic>
          <p:nvPicPr>
            <p:cNvPr id="28" name="图片 27" descr="/Users/yuanli/Desktop/图片6.png图片6"/>
            <p:cNvPicPr>
              <a:picLocks noChangeAspect="1"/>
            </p:cNvPicPr>
            <p:nvPr/>
          </p:nvPicPr>
          <p:blipFill>
            <a:blip r:embed="rId1"/>
            <a:srcRect/>
            <a:stretch>
              <a:fillRect/>
            </a:stretch>
          </p:blipFill>
          <p:spPr>
            <a:xfrm>
              <a:off x="3224" y="1074"/>
              <a:ext cx="3500" cy="6354"/>
            </a:xfrm>
            <a:prstGeom prst="roundRect">
              <a:avLst/>
            </a:prstGeom>
          </p:spPr>
        </p:pic>
        <p:pic>
          <p:nvPicPr>
            <p:cNvPr id="27" name="图片 26" descr="4e448302f0277cc98f7b36f9acb8a153"/>
            <p:cNvPicPr>
              <a:picLocks noChangeAspect="1"/>
            </p:cNvPicPr>
            <p:nvPr/>
          </p:nvPicPr>
          <p:blipFill>
            <a:blip r:embed="rId2"/>
            <a:stretch>
              <a:fillRect/>
            </a:stretch>
          </p:blipFill>
          <p:spPr>
            <a:xfrm>
              <a:off x="3119" y="887"/>
              <a:ext cx="3612" cy="6700"/>
            </a:xfrm>
            <a:prstGeom prst="rect">
              <a:avLst/>
            </a:prstGeom>
          </p:spPr>
        </p:pic>
      </p:grpSp>
      <p:sp>
        <p:nvSpPr>
          <p:cNvPr id="13" name="燕尾形箭头 12"/>
          <p:cNvSpPr/>
          <p:nvPr/>
        </p:nvSpPr>
        <p:spPr>
          <a:xfrm rot="13560000">
            <a:off x="3721735" y="1570990"/>
            <a:ext cx="1275080" cy="148590"/>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4" name="图片 3" descr="8a178dfe4e40e71f8ef4085829ef8031"/>
          <p:cNvPicPr>
            <a:picLocks noChangeAspect="1"/>
          </p:cNvPicPr>
          <p:nvPr/>
        </p:nvPicPr>
        <p:blipFill>
          <a:blip r:embed="rId3"/>
          <a:stretch>
            <a:fillRect/>
          </a:stretch>
        </p:blipFill>
        <p:spPr>
          <a:xfrm>
            <a:off x="6671310" y="499745"/>
            <a:ext cx="1781175" cy="1755775"/>
          </a:xfrm>
          <a:prstGeom prst="rect">
            <a:avLst/>
          </a:prstGeom>
        </p:spPr>
      </p:pic>
      <p:sp>
        <p:nvSpPr>
          <p:cNvPr id="5" name="圆角矩形 4"/>
          <p:cNvSpPr/>
          <p:nvPr/>
        </p:nvSpPr>
        <p:spPr>
          <a:xfrm>
            <a:off x="3510280" y="953135"/>
            <a:ext cx="229235" cy="241300"/>
          </a:xfrm>
          <a:prstGeom prst="roundRect">
            <a:avLst/>
          </a:prstGeom>
          <a:noFill/>
          <a:ln w="44450" cmpd="sng">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 name="图片 1" descr="WechatIMG1049"/>
          <p:cNvPicPr>
            <a:picLocks noChangeAspect="1"/>
          </p:cNvPicPr>
          <p:nvPr/>
        </p:nvPicPr>
        <p:blipFill>
          <a:blip r:embed="rId4"/>
          <a:stretch>
            <a:fillRect/>
          </a:stretch>
        </p:blipFill>
        <p:spPr>
          <a:xfrm>
            <a:off x="8399145" y="234950"/>
            <a:ext cx="506730" cy="506730"/>
          </a:xfrm>
          <a:prstGeom prst="rect">
            <a:avLst/>
          </a:prstGeom>
        </p:spPr>
      </p:pic>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500"/>
                                        <p:tgtEl>
                                          <p:spTgt spid="9"/>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p:tgtEl>
                                          <p:spTgt spid="41"/>
                                        </p:tgtEl>
                                        <p:attrNameLst>
                                          <p:attrName>ppt_x</p:attrName>
                                        </p:attrNameLst>
                                      </p:cBhvr>
                                      <p:tavLst>
                                        <p:tav tm="0">
                                          <p:val>
                                            <p:strVal val="#ppt_x+#ppt_w*1.125000"/>
                                          </p:val>
                                        </p:tav>
                                        <p:tav tm="100000">
                                          <p:val>
                                            <p:strVal val="#ppt_x"/>
                                          </p:val>
                                        </p:tav>
                                      </p:tavLst>
                                    </p:anim>
                                    <p:animEffect transition="in" filter="wipe(left)">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1162050" y="563245"/>
            <a:ext cx="885190" cy="885190"/>
          </a:xfrm>
          <a:prstGeom prst="ellipse">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b="1" dirty="0">
                <a:latin typeface="微软雅黑" panose="020B0503020204020204" pitchFamily="34" charset="-122"/>
                <a:ea typeface="微软雅黑" panose="020B0503020204020204" pitchFamily="34" charset="-122"/>
              </a:rPr>
              <a:t>家长</a:t>
            </a:r>
            <a:endParaRPr lang="zh-CN" altLang="en-US" sz="1500" b="1" dirty="0">
              <a:latin typeface="微软雅黑" panose="020B0503020204020204" pitchFamily="34" charset="-122"/>
              <a:ea typeface="微软雅黑" panose="020B0503020204020204" pitchFamily="34" charset="-122"/>
            </a:endParaRPr>
          </a:p>
          <a:p>
            <a:pPr algn="ctr"/>
            <a:r>
              <a:rPr lang="zh-CN" altLang="en-US" sz="1500" b="1" dirty="0">
                <a:latin typeface="微软雅黑" panose="020B0503020204020204" pitchFamily="34" charset="-122"/>
                <a:ea typeface="微软雅黑" panose="020B0503020204020204" pitchFamily="34" charset="-122"/>
              </a:rPr>
              <a:t>模式</a:t>
            </a:r>
            <a:endParaRPr lang="zh-CN" altLang="en-US" sz="1500" b="1" dirty="0">
              <a:latin typeface="微软雅黑" panose="020B0503020204020204" pitchFamily="34" charset="-122"/>
              <a:ea typeface="微软雅黑" panose="020B0503020204020204" pitchFamily="34" charset="-122"/>
            </a:endParaRPr>
          </a:p>
        </p:txBody>
      </p:sp>
      <p:sp>
        <p:nvSpPr>
          <p:cNvPr id="41" name="TextBox 170"/>
          <p:cNvSpPr txBox="1"/>
          <p:nvPr/>
        </p:nvSpPr>
        <p:spPr>
          <a:xfrm>
            <a:off x="376555" y="3069590"/>
            <a:ext cx="1423670" cy="1101725"/>
          </a:xfrm>
          <a:prstGeom prst="rect">
            <a:avLst/>
          </a:prstGeom>
          <a:noFill/>
        </p:spPr>
        <p:txBody>
          <a:bodyPr wrap="square" lIns="68585" tIns="34292" rIns="68585" bIns="34292" rtlCol="0">
            <a:spAutoFit/>
          </a:bodyPr>
          <a:lstStyle/>
          <a:p>
            <a:pPr indent="226060" algn="just" eaLnBrk="1" latinLnBrk="0" hangingPunct="1">
              <a:lnSpc>
                <a:spcPct val="120000"/>
              </a:lnSpc>
              <a:extLst>
                <a:ext uri="{35155182-B16C-46BC-9424-99874614C6A1}">
                  <wpsdc:indentchars xmlns:wpsdc="http://www.wps.cn/officeDocument/2017/drawingmlCustomData" val="127" checksum="2443001313"/>
                </a:ext>
              </a:extLst>
            </a:pPr>
            <a:r>
              <a:rPr lang="zh-CN" altLang="en-US" sz="1400" dirty="0">
                <a:latin typeface="Arial" panose="020B0604020202090204" pitchFamily="34" charset="0"/>
                <a:ea typeface="微软雅黑" panose="020B0503020204020204" pitchFamily="34" charset="-122"/>
                <a:cs typeface="+mn-ea"/>
                <a:sym typeface="Arial" panose="020B0604020202090204" pitchFamily="34" charset="0"/>
              </a:rPr>
              <a:t>进入家长编辑页面前用户需要提前将想要加入的词条编辑好。</a:t>
            </a:r>
            <a:endParaRPr lang="zh-CN" altLang="en-US" sz="1400" dirty="0">
              <a:latin typeface="Arial" panose="020B0604020202090204" pitchFamily="34" charset="0"/>
              <a:ea typeface="微软雅黑" panose="020B0503020204020204" pitchFamily="34" charset="-122"/>
              <a:cs typeface="+mn-ea"/>
              <a:sym typeface="Arial" panose="020B0604020202090204" pitchFamily="34" charset="0"/>
            </a:endParaRPr>
          </a:p>
        </p:txBody>
      </p:sp>
      <p:pic>
        <p:nvPicPr>
          <p:cNvPr id="28" name="图片 27" descr="/Users/yuanli/Desktop/图片7.png图片7"/>
          <p:cNvPicPr>
            <a:picLocks noChangeAspect="1"/>
          </p:cNvPicPr>
          <p:nvPr/>
        </p:nvPicPr>
        <p:blipFill>
          <a:blip r:embed="rId1"/>
          <a:srcRect/>
          <a:stretch>
            <a:fillRect/>
          </a:stretch>
        </p:blipFill>
        <p:spPr>
          <a:xfrm>
            <a:off x="2047240" y="648335"/>
            <a:ext cx="2204085" cy="4083685"/>
          </a:xfrm>
          <a:prstGeom prst="roundRect">
            <a:avLst/>
          </a:prstGeom>
        </p:spPr>
      </p:pic>
      <p:pic>
        <p:nvPicPr>
          <p:cNvPr id="27" name="图片 26" descr="4e448302f0277cc98f7b36f9acb8a153"/>
          <p:cNvPicPr>
            <a:picLocks noChangeAspect="1"/>
          </p:cNvPicPr>
          <p:nvPr/>
        </p:nvPicPr>
        <p:blipFill>
          <a:blip r:embed="rId2"/>
          <a:stretch>
            <a:fillRect/>
          </a:stretch>
        </p:blipFill>
        <p:spPr>
          <a:xfrm>
            <a:off x="1939925" y="563245"/>
            <a:ext cx="2293620" cy="4254500"/>
          </a:xfrm>
          <a:prstGeom prst="rect">
            <a:avLst/>
          </a:prstGeom>
        </p:spPr>
      </p:pic>
      <p:pic>
        <p:nvPicPr>
          <p:cNvPr id="5" name="图片 4" descr="/Users/yuanli/Desktop/图片8.png图片8"/>
          <p:cNvPicPr>
            <a:picLocks noChangeAspect="1"/>
          </p:cNvPicPr>
          <p:nvPr/>
        </p:nvPicPr>
        <p:blipFill>
          <a:blip r:embed="rId3"/>
          <a:srcRect/>
          <a:stretch>
            <a:fillRect/>
          </a:stretch>
        </p:blipFill>
        <p:spPr>
          <a:xfrm>
            <a:off x="4740910" y="648335"/>
            <a:ext cx="2119630" cy="4073525"/>
          </a:xfrm>
          <a:prstGeom prst="roundRect">
            <a:avLst/>
          </a:prstGeom>
        </p:spPr>
      </p:pic>
      <p:pic>
        <p:nvPicPr>
          <p:cNvPr id="6" name="图片 5" descr="4e448302f0277cc98f7b36f9acb8a153"/>
          <p:cNvPicPr>
            <a:picLocks noChangeAspect="1"/>
          </p:cNvPicPr>
          <p:nvPr/>
        </p:nvPicPr>
        <p:blipFill>
          <a:blip r:embed="rId2"/>
          <a:stretch>
            <a:fillRect/>
          </a:stretch>
        </p:blipFill>
        <p:spPr>
          <a:xfrm>
            <a:off x="4653915" y="563245"/>
            <a:ext cx="2293620" cy="4254500"/>
          </a:xfrm>
          <a:prstGeom prst="rect">
            <a:avLst/>
          </a:prstGeom>
        </p:spPr>
      </p:pic>
      <p:sp>
        <p:nvSpPr>
          <p:cNvPr id="8" name="TextBox 170"/>
          <p:cNvSpPr txBox="1"/>
          <p:nvPr/>
        </p:nvSpPr>
        <p:spPr>
          <a:xfrm>
            <a:off x="7127875" y="1657985"/>
            <a:ext cx="1423670" cy="843280"/>
          </a:xfrm>
          <a:prstGeom prst="rect">
            <a:avLst/>
          </a:prstGeom>
          <a:noFill/>
        </p:spPr>
        <p:txBody>
          <a:bodyPr wrap="square" lIns="68585" tIns="34292" rIns="68585" bIns="34292" rtlCol="0">
            <a:spAutoFit/>
          </a:bodyPr>
          <a:p>
            <a:pPr indent="226060" algn="just" eaLnBrk="1" latinLnBrk="0" hangingPunct="1">
              <a:lnSpc>
                <a:spcPct val="120000"/>
              </a:lnSpc>
              <a:extLst>
                <a:ext uri="{35155182-B16C-46BC-9424-99874614C6A1}">
                  <wpsdc:indentchars xmlns:wpsdc="http://www.wps.cn/officeDocument/2017/drawingmlCustomData" val="127" checksum="2443001313"/>
                </a:ext>
              </a:extLst>
            </a:pPr>
            <a:r>
              <a:rPr lang="zh-CN" altLang="en-US" sz="1400" dirty="0">
                <a:latin typeface="Arial" panose="020B0604020202090204" pitchFamily="34" charset="0"/>
                <a:ea typeface="微软雅黑" panose="020B0503020204020204" pitchFamily="34" charset="-122"/>
                <a:cs typeface="+mn-ea"/>
                <a:sym typeface="Arial" panose="020B0604020202090204" pitchFamily="34" charset="0"/>
              </a:rPr>
              <a:t>点击上方的加号，提交词条名称</a:t>
            </a:r>
            <a:endParaRPr lang="zh-CN" altLang="en-US" sz="1400" dirty="0">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12" name="燕尾形箭头 11"/>
          <p:cNvSpPr/>
          <p:nvPr/>
        </p:nvSpPr>
        <p:spPr>
          <a:xfrm rot="1140000" flipH="1">
            <a:off x="6617970" y="1286510"/>
            <a:ext cx="803275" cy="129540"/>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燕尾形箭头 12"/>
          <p:cNvSpPr/>
          <p:nvPr/>
        </p:nvSpPr>
        <p:spPr>
          <a:xfrm rot="3180000">
            <a:off x="1757045" y="3716020"/>
            <a:ext cx="452755" cy="118110"/>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圆角矩形 3"/>
          <p:cNvSpPr/>
          <p:nvPr/>
        </p:nvSpPr>
        <p:spPr>
          <a:xfrm>
            <a:off x="6292215" y="913130"/>
            <a:ext cx="278765" cy="246380"/>
          </a:xfrm>
          <a:prstGeom prst="roundRect">
            <a:avLst>
              <a:gd name="adj" fmla="val 16800"/>
            </a:avLst>
          </a:prstGeom>
          <a:noFill/>
          <a:ln w="44450" cmpd="sng">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圆角矩形 1"/>
          <p:cNvSpPr/>
          <p:nvPr/>
        </p:nvSpPr>
        <p:spPr>
          <a:xfrm>
            <a:off x="2106930" y="3905885"/>
            <a:ext cx="1807845" cy="559435"/>
          </a:xfrm>
          <a:prstGeom prst="roundRect">
            <a:avLst/>
          </a:prstGeom>
          <a:noFill/>
          <a:ln w="44450" cmpd="sng">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图片 2" descr="WechatIMG1049"/>
          <p:cNvPicPr>
            <a:picLocks noChangeAspect="1"/>
          </p:cNvPicPr>
          <p:nvPr/>
        </p:nvPicPr>
        <p:blipFill>
          <a:blip r:embed="rId4"/>
          <a:stretch>
            <a:fillRect/>
          </a:stretch>
        </p:blipFill>
        <p:spPr>
          <a:xfrm>
            <a:off x="8399145" y="234950"/>
            <a:ext cx="506730" cy="506730"/>
          </a:xfrm>
          <a:prstGeom prst="rect">
            <a:avLst/>
          </a:prstGeom>
        </p:spPr>
      </p:pic>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500"/>
                                        <p:tgtEl>
                                          <p:spTgt spid="9"/>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p:tgtEl>
                                          <p:spTgt spid="41"/>
                                        </p:tgtEl>
                                        <p:attrNameLst>
                                          <p:attrName>ppt_x</p:attrName>
                                        </p:attrNameLst>
                                      </p:cBhvr>
                                      <p:tavLst>
                                        <p:tav tm="0">
                                          <p:val>
                                            <p:strVal val="#ppt_x+#ppt_w*1.125000"/>
                                          </p:val>
                                        </p:tav>
                                        <p:tav tm="100000">
                                          <p:val>
                                            <p:strVal val="#ppt_x"/>
                                          </p:val>
                                        </p:tav>
                                      </p:tavLst>
                                    </p:anim>
                                    <p:animEffect transition="in" filter="wipe(left)">
                                      <p:cBhvr>
                                        <p:cTn id="12" dur="500"/>
                                        <p:tgtEl>
                                          <p:spTgt spid="41"/>
                                        </p:tgtEl>
                                      </p:cBhvr>
                                    </p:animEffect>
                                  </p:childTnLst>
                                </p:cTn>
                              </p:par>
                            </p:childTnLst>
                          </p:cTn>
                        </p:par>
                        <p:par>
                          <p:cTn id="13" fill="hold">
                            <p:stCondLst>
                              <p:cond delay="1000"/>
                            </p:stCondLst>
                            <p:childTnLst>
                              <p:par>
                                <p:cTn id="14" presetID="12" presetClass="entr" presetSubtype="2"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p:tgtEl>
                                          <p:spTgt spid="8"/>
                                        </p:tgtEl>
                                        <p:attrNameLst>
                                          <p:attrName>ppt_x</p:attrName>
                                        </p:attrNameLst>
                                      </p:cBhvr>
                                      <p:tavLst>
                                        <p:tav tm="0">
                                          <p:val>
                                            <p:strVal val="#ppt_x+#ppt_w*1.125000"/>
                                          </p:val>
                                        </p:tav>
                                        <p:tav tm="100000">
                                          <p:val>
                                            <p:strVal val="#ppt_x"/>
                                          </p:val>
                                        </p:tav>
                                      </p:tavLst>
                                    </p:anim>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41"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1162050" y="563245"/>
            <a:ext cx="885190" cy="885190"/>
          </a:xfrm>
          <a:prstGeom prst="ellipse">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b="1" dirty="0">
                <a:latin typeface="微软雅黑" panose="020B0503020204020204" pitchFamily="34" charset="-122"/>
                <a:ea typeface="微软雅黑" panose="020B0503020204020204" pitchFamily="34" charset="-122"/>
              </a:rPr>
              <a:t>家长</a:t>
            </a:r>
            <a:endParaRPr lang="zh-CN" altLang="en-US" sz="1500" b="1" dirty="0">
              <a:latin typeface="微软雅黑" panose="020B0503020204020204" pitchFamily="34" charset="-122"/>
              <a:ea typeface="微软雅黑" panose="020B0503020204020204" pitchFamily="34" charset="-122"/>
            </a:endParaRPr>
          </a:p>
          <a:p>
            <a:pPr algn="ctr"/>
            <a:r>
              <a:rPr lang="zh-CN" altLang="en-US" sz="1500" b="1" dirty="0">
                <a:latin typeface="微软雅黑" panose="020B0503020204020204" pitchFamily="34" charset="-122"/>
                <a:ea typeface="微软雅黑" panose="020B0503020204020204" pitchFamily="34" charset="-122"/>
              </a:rPr>
              <a:t>模式</a:t>
            </a:r>
            <a:endParaRPr lang="zh-CN" altLang="en-US" sz="1500" b="1" dirty="0">
              <a:latin typeface="微软雅黑" panose="020B0503020204020204" pitchFamily="34" charset="-122"/>
              <a:ea typeface="微软雅黑" panose="020B0503020204020204" pitchFamily="34" charset="-122"/>
            </a:endParaRPr>
          </a:p>
        </p:txBody>
      </p:sp>
      <p:sp>
        <p:nvSpPr>
          <p:cNvPr id="41" name="TextBox 170"/>
          <p:cNvSpPr txBox="1"/>
          <p:nvPr/>
        </p:nvSpPr>
        <p:spPr>
          <a:xfrm>
            <a:off x="376555" y="2971165"/>
            <a:ext cx="1423670" cy="843280"/>
          </a:xfrm>
          <a:prstGeom prst="rect">
            <a:avLst/>
          </a:prstGeom>
          <a:noFill/>
        </p:spPr>
        <p:txBody>
          <a:bodyPr wrap="square" lIns="68585" tIns="34292" rIns="68585" bIns="34292" rtlCol="0">
            <a:spAutoFit/>
          </a:bodyPr>
          <a:lstStyle/>
          <a:p>
            <a:pPr indent="226060" algn="just" eaLnBrk="1" latinLnBrk="0" hangingPunct="1">
              <a:lnSpc>
                <a:spcPct val="120000"/>
              </a:lnSpc>
              <a:extLst>
                <a:ext uri="{35155182-B16C-46BC-9424-99874614C6A1}">
                  <wpsdc:indentchars xmlns:wpsdc="http://www.wps.cn/officeDocument/2017/drawingmlCustomData" val="127" checksum="2443001313"/>
                </a:ext>
              </a:extLst>
            </a:pPr>
            <a:r>
              <a:rPr lang="zh-CN" altLang="en-US" sz="1400" dirty="0">
                <a:latin typeface="Arial" panose="020B0604020202090204" pitchFamily="34" charset="0"/>
                <a:ea typeface="微软雅黑" panose="020B0503020204020204" pitchFamily="34" charset="-122"/>
                <a:cs typeface="+mn-ea"/>
                <a:sym typeface="Arial" panose="020B0604020202090204" pitchFamily="34" charset="0"/>
              </a:rPr>
              <a:t>提交词条名称后便可成功添加词条。</a:t>
            </a:r>
            <a:endParaRPr lang="zh-CN" altLang="en-US" sz="1400" dirty="0">
              <a:latin typeface="Arial" panose="020B0604020202090204" pitchFamily="34" charset="0"/>
              <a:ea typeface="微软雅黑" panose="020B0503020204020204" pitchFamily="34" charset="-122"/>
              <a:cs typeface="+mn-ea"/>
              <a:sym typeface="Arial" panose="020B0604020202090204" pitchFamily="34" charset="0"/>
            </a:endParaRPr>
          </a:p>
        </p:txBody>
      </p:sp>
      <p:pic>
        <p:nvPicPr>
          <p:cNvPr id="28" name="图片 27" descr="/Users/yuanli/Desktop/图片9.png图片9"/>
          <p:cNvPicPr>
            <a:picLocks noChangeAspect="1"/>
          </p:cNvPicPr>
          <p:nvPr/>
        </p:nvPicPr>
        <p:blipFill>
          <a:blip r:embed="rId1"/>
          <a:srcRect/>
          <a:stretch>
            <a:fillRect/>
          </a:stretch>
        </p:blipFill>
        <p:spPr>
          <a:xfrm>
            <a:off x="2047240" y="647700"/>
            <a:ext cx="2204085" cy="4072890"/>
          </a:xfrm>
          <a:prstGeom prst="roundRect">
            <a:avLst/>
          </a:prstGeom>
        </p:spPr>
      </p:pic>
      <p:pic>
        <p:nvPicPr>
          <p:cNvPr id="27" name="图片 26" descr="4e448302f0277cc98f7b36f9acb8a153"/>
          <p:cNvPicPr>
            <a:picLocks noChangeAspect="1"/>
          </p:cNvPicPr>
          <p:nvPr/>
        </p:nvPicPr>
        <p:blipFill>
          <a:blip r:embed="rId2"/>
          <a:stretch>
            <a:fillRect/>
          </a:stretch>
        </p:blipFill>
        <p:spPr>
          <a:xfrm>
            <a:off x="2002155" y="563245"/>
            <a:ext cx="2293620" cy="4254500"/>
          </a:xfrm>
          <a:prstGeom prst="rect">
            <a:avLst/>
          </a:prstGeom>
        </p:spPr>
      </p:pic>
      <p:pic>
        <p:nvPicPr>
          <p:cNvPr id="5" name="图片 4" descr="/Users/yuanli/Desktop/图片10.png图片10"/>
          <p:cNvPicPr>
            <a:picLocks noChangeAspect="1"/>
          </p:cNvPicPr>
          <p:nvPr/>
        </p:nvPicPr>
        <p:blipFill>
          <a:blip r:embed="rId3"/>
          <a:srcRect/>
          <a:stretch>
            <a:fillRect/>
          </a:stretch>
        </p:blipFill>
        <p:spPr>
          <a:xfrm>
            <a:off x="4740910" y="647065"/>
            <a:ext cx="2119630" cy="4073525"/>
          </a:xfrm>
          <a:prstGeom prst="roundRect">
            <a:avLst/>
          </a:prstGeom>
        </p:spPr>
      </p:pic>
      <p:pic>
        <p:nvPicPr>
          <p:cNvPr id="6" name="图片 5" descr="4e448302f0277cc98f7b36f9acb8a153"/>
          <p:cNvPicPr>
            <a:picLocks noChangeAspect="1"/>
          </p:cNvPicPr>
          <p:nvPr/>
        </p:nvPicPr>
        <p:blipFill>
          <a:blip r:embed="rId2"/>
          <a:stretch>
            <a:fillRect/>
          </a:stretch>
        </p:blipFill>
        <p:spPr>
          <a:xfrm>
            <a:off x="4653915" y="563245"/>
            <a:ext cx="2293620" cy="4254500"/>
          </a:xfrm>
          <a:prstGeom prst="rect">
            <a:avLst/>
          </a:prstGeom>
        </p:spPr>
      </p:pic>
      <p:sp>
        <p:nvSpPr>
          <p:cNvPr id="8" name="TextBox 170"/>
          <p:cNvSpPr txBox="1"/>
          <p:nvPr/>
        </p:nvSpPr>
        <p:spPr>
          <a:xfrm>
            <a:off x="7146925" y="2594610"/>
            <a:ext cx="1423670" cy="843280"/>
          </a:xfrm>
          <a:prstGeom prst="rect">
            <a:avLst/>
          </a:prstGeom>
          <a:noFill/>
        </p:spPr>
        <p:txBody>
          <a:bodyPr wrap="square" lIns="68585" tIns="34292" rIns="68585" bIns="34292" rtlCol="0">
            <a:spAutoFit/>
          </a:bodyPr>
          <a:p>
            <a:pPr indent="226060" algn="just" eaLnBrk="1" latinLnBrk="0" hangingPunct="1">
              <a:lnSpc>
                <a:spcPct val="120000"/>
              </a:lnSpc>
              <a:extLst>
                <a:ext uri="{35155182-B16C-46BC-9424-99874614C6A1}">
                  <wpsdc:indentchars xmlns:wpsdc="http://www.wps.cn/officeDocument/2017/drawingmlCustomData" val="127" checksum="2443001313"/>
                </a:ext>
              </a:extLst>
            </a:pPr>
            <a:r>
              <a:rPr lang="zh-CN" altLang="en-US" sz="1400" dirty="0">
                <a:latin typeface="Arial" panose="020B0604020202090204" pitchFamily="34" charset="0"/>
                <a:ea typeface="微软雅黑" panose="020B0503020204020204" pitchFamily="34" charset="-122"/>
                <a:cs typeface="+mn-ea"/>
                <a:sym typeface="Arial" panose="020B0604020202090204" pitchFamily="34" charset="0"/>
              </a:rPr>
              <a:t>向左滑动词条便可对词条进行删除。</a:t>
            </a:r>
            <a:endParaRPr lang="zh-CN" altLang="en-US" sz="1400" dirty="0">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12" name="燕尾形箭头 11"/>
          <p:cNvSpPr/>
          <p:nvPr/>
        </p:nvSpPr>
        <p:spPr>
          <a:xfrm rot="1140000" flipH="1">
            <a:off x="6495415" y="2260600"/>
            <a:ext cx="803275" cy="129540"/>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燕尾形箭头 12"/>
          <p:cNvSpPr/>
          <p:nvPr/>
        </p:nvSpPr>
        <p:spPr>
          <a:xfrm rot="19860000">
            <a:off x="1541145" y="2618105"/>
            <a:ext cx="948055" cy="131445"/>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圆角矩形 3"/>
          <p:cNvSpPr/>
          <p:nvPr/>
        </p:nvSpPr>
        <p:spPr>
          <a:xfrm>
            <a:off x="2321560" y="2040255"/>
            <a:ext cx="1688465" cy="304165"/>
          </a:xfrm>
          <a:prstGeom prst="roundRect">
            <a:avLst/>
          </a:prstGeom>
          <a:noFill/>
          <a:ln w="44450" cmpd="sng">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圆角矩形 1"/>
          <p:cNvSpPr/>
          <p:nvPr/>
        </p:nvSpPr>
        <p:spPr>
          <a:xfrm>
            <a:off x="5345430" y="1285875"/>
            <a:ext cx="1515745" cy="885190"/>
          </a:xfrm>
          <a:prstGeom prst="roundRect">
            <a:avLst/>
          </a:prstGeom>
          <a:noFill/>
          <a:ln w="44450" cmpd="sng">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图片 2" descr="WechatIMG1049"/>
          <p:cNvPicPr>
            <a:picLocks noChangeAspect="1"/>
          </p:cNvPicPr>
          <p:nvPr/>
        </p:nvPicPr>
        <p:blipFill>
          <a:blip r:embed="rId4"/>
          <a:stretch>
            <a:fillRect/>
          </a:stretch>
        </p:blipFill>
        <p:spPr>
          <a:xfrm>
            <a:off x="8399145" y="234950"/>
            <a:ext cx="506730" cy="506730"/>
          </a:xfrm>
          <a:prstGeom prst="rect">
            <a:avLst/>
          </a:prstGeom>
        </p:spPr>
      </p:pic>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500"/>
                                        <p:tgtEl>
                                          <p:spTgt spid="9"/>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p:tgtEl>
                                          <p:spTgt spid="41"/>
                                        </p:tgtEl>
                                        <p:attrNameLst>
                                          <p:attrName>ppt_x</p:attrName>
                                        </p:attrNameLst>
                                      </p:cBhvr>
                                      <p:tavLst>
                                        <p:tav tm="0">
                                          <p:val>
                                            <p:strVal val="#ppt_x+#ppt_w*1.125000"/>
                                          </p:val>
                                        </p:tav>
                                        <p:tav tm="100000">
                                          <p:val>
                                            <p:strVal val="#ppt_x"/>
                                          </p:val>
                                        </p:tav>
                                      </p:tavLst>
                                    </p:anim>
                                    <p:animEffect transition="in" filter="wipe(left)">
                                      <p:cBhvr>
                                        <p:cTn id="12" dur="500"/>
                                        <p:tgtEl>
                                          <p:spTgt spid="41"/>
                                        </p:tgtEl>
                                      </p:cBhvr>
                                    </p:animEffect>
                                  </p:childTnLst>
                                </p:cTn>
                              </p:par>
                            </p:childTnLst>
                          </p:cTn>
                        </p:par>
                        <p:par>
                          <p:cTn id="13" fill="hold">
                            <p:stCondLst>
                              <p:cond delay="1000"/>
                            </p:stCondLst>
                            <p:childTnLst>
                              <p:par>
                                <p:cTn id="14" presetID="12" presetClass="entr" presetSubtype="2"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p:tgtEl>
                                          <p:spTgt spid="8"/>
                                        </p:tgtEl>
                                        <p:attrNameLst>
                                          <p:attrName>ppt_x</p:attrName>
                                        </p:attrNameLst>
                                      </p:cBhvr>
                                      <p:tavLst>
                                        <p:tav tm="0">
                                          <p:val>
                                            <p:strVal val="#ppt_x+#ppt_w*1.125000"/>
                                          </p:val>
                                        </p:tav>
                                        <p:tav tm="100000">
                                          <p:val>
                                            <p:strVal val="#ppt_x"/>
                                          </p:val>
                                        </p:tav>
                                      </p:tavLst>
                                    </p:anim>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41"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44" y="0"/>
            <a:ext cx="9138700" cy="5145088"/>
          </a:xfrm>
          <a:prstGeom prst="rect">
            <a:avLst/>
          </a:prstGeom>
        </p:spPr>
      </p:pic>
      <p:sp>
        <p:nvSpPr>
          <p:cNvPr id="6" name="标题 5"/>
          <p:cNvSpPr txBox="1"/>
          <p:nvPr>
            <p:custDataLst>
              <p:tags r:id="rId2"/>
            </p:custDataLst>
          </p:nvPr>
        </p:nvSpPr>
        <p:spPr>
          <a:xfrm>
            <a:off x="1476450" y="2544342"/>
            <a:ext cx="2621750" cy="386715"/>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r>
              <a:rPr lang="zh-CN" altLang="en-US" sz="2800" dirty="0">
                <a:solidFill>
                  <a:schemeClr val="tx1">
                    <a:lumMod val="65000"/>
                    <a:lumOff val="35000"/>
                  </a:schemeClr>
                </a:solidFill>
                <a:latin typeface="Arial" panose="020B0604020202090204" pitchFamily="34" charset="0"/>
                <a:ea typeface="微软雅黑" panose="020B0503020204020204" pitchFamily="34" charset="-122"/>
                <a:sym typeface="Arial" panose="020B0604020202090204" pitchFamily="34" charset="0"/>
              </a:rPr>
              <a:t>辅助功能</a:t>
            </a:r>
            <a:endParaRPr lang="zh-CN" altLang="en-US" sz="2800" dirty="0">
              <a:solidFill>
                <a:schemeClr val="tx1">
                  <a:lumMod val="65000"/>
                  <a:lumOff val="35000"/>
                </a:schemeClr>
              </a:solidFill>
              <a:latin typeface="Arial" panose="020B0604020202090204" pitchFamily="34" charset="0"/>
              <a:ea typeface="微软雅黑" panose="020B0503020204020204" pitchFamily="34" charset="-122"/>
              <a:sym typeface="Arial" panose="020B0604020202090204" pitchFamily="34" charset="0"/>
            </a:endParaRPr>
          </a:p>
        </p:txBody>
      </p:sp>
      <p:sp>
        <p:nvSpPr>
          <p:cNvPr id="2" name="椭圆 1"/>
          <p:cNvSpPr/>
          <p:nvPr/>
        </p:nvSpPr>
        <p:spPr>
          <a:xfrm>
            <a:off x="2247265" y="1348408"/>
            <a:ext cx="1080120" cy="10801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ea typeface="微软雅黑" panose="020B0503020204020204" pitchFamily="34" charset="-122"/>
              </a:rPr>
              <a:t>4</a:t>
            </a:r>
            <a:endParaRPr lang="zh-CN" altLang="en-US" sz="4400" dirty="0">
              <a:ea typeface="微软雅黑" panose="020B0503020204020204" pitchFamily="34" charset="-122"/>
            </a:endParaRPr>
          </a:p>
        </p:txBody>
      </p:sp>
      <p:pic>
        <p:nvPicPr>
          <p:cNvPr id="3" name="图片 2" descr="WechatIMG1049"/>
          <p:cNvPicPr>
            <a:picLocks noChangeAspect="1"/>
          </p:cNvPicPr>
          <p:nvPr/>
        </p:nvPicPr>
        <p:blipFill>
          <a:blip r:embed="rId3"/>
          <a:stretch>
            <a:fillRect/>
          </a:stretch>
        </p:blipFill>
        <p:spPr>
          <a:xfrm>
            <a:off x="8399145" y="234950"/>
            <a:ext cx="506730" cy="506730"/>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4400" advClick="0" advTm="0">
        <p14:honeycomb/>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1+#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a:off x="803275" y="635000"/>
            <a:ext cx="885190" cy="885190"/>
          </a:xfrm>
          <a:prstGeom prst="ellipse">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500" b="1" dirty="0">
                <a:latin typeface="微软雅黑" panose="020B0503020204020204" pitchFamily="34" charset="-122"/>
                <a:ea typeface="微软雅黑" panose="020B0503020204020204" pitchFamily="34" charset="-122"/>
              </a:rPr>
              <a:t>历史记录</a:t>
            </a:r>
            <a:endParaRPr lang="zh-CN" altLang="en-US" sz="1500" b="1" dirty="0">
              <a:latin typeface="微软雅黑" panose="020B0503020204020204" pitchFamily="34" charset="-122"/>
              <a:ea typeface="微软雅黑" panose="020B0503020204020204" pitchFamily="34" charset="-122"/>
            </a:endParaRPr>
          </a:p>
        </p:txBody>
      </p:sp>
      <p:pic>
        <p:nvPicPr>
          <p:cNvPr id="50" name="图片 49" descr="/Users/yuanli/Desktop/图片14.png图片14"/>
          <p:cNvPicPr>
            <a:picLocks noChangeAspect="1"/>
          </p:cNvPicPr>
          <p:nvPr/>
        </p:nvPicPr>
        <p:blipFill>
          <a:blip r:embed="rId1"/>
          <a:srcRect/>
          <a:stretch>
            <a:fillRect/>
          </a:stretch>
        </p:blipFill>
        <p:spPr>
          <a:xfrm>
            <a:off x="1688465" y="720090"/>
            <a:ext cx="2222500" cy="4083685"/>
          </a:xfrm>
          <a:prstGeom prst="roundRect">
            <a:avLst/>
          </a:prstGeom>
        </p:spPr>
      </p:pic>
      <p:pic>
        <p:nvPicPr>
          <p:cNvPr id="51" name="图片 50" descr="4e448302f0277cc98f7b36f9acb8a153"/>
          <p:cNvPicPr>
            <a:picLocks noChangeAspect="1"/>
          </p:cNvPicPr>
          <p:nvPr/>
        </p:nvPicPr>
        <p:blipFill>
          <a:blip r:embed="rId2"/>
          <a:stretch>
            <a:fillRect/>
          </a:stretch>
        </p:blipFill>
        <p:spPr>
          <a:xfrm>
            <a:off x="1617345" y="635000"/>
            <a:ext cx="2293620" cy="4254500"/>
          </a:xfrm>
          <a:prstGeom prst="rect">
            <a:avLst/>
          </a:prstGeom>
        </p:spPr>
      </p:pic>
      <p:pic>
        <p:nvPicPr>
          <p:cNvPr id="53" name="图片 52" descr="/Users/yuanli/Desktop/图片15.png图片15"/>
          <p:cNvPicPr>
            <a:picLocks noChangeAspect="1"/>
          </p:cNvPicPr>
          <p:nvPr/>
        </p:nvPicPr>
        <p:blipFill>
          <a:blip r:embed="rId3"/>
          <a:srcRect/>
          <a:stretch>
            <a:fillRect/>
          </a:stretch>
        </p:blipFill>
        <p:spPr>
          <a:xfrm>
            <a:off x="4382135" y="720090"/>
            <a:ext cx="2119630" cy="4083685"/>
          </a:xfrm>
          <a:prstGeom prst="roundRect">
            <a:avLst/>
          </a:prstGeom>
        </p:spPr>
      </p:pic>
      <p:pic>
        <p:nvPicPr>
          <p:cNvPr id="54" name="图片 53" descr="4e448302f0277cc98f7b36f9acb8a153"/>
          <p:cNvPicPr>
            <a:picLocks noChangeAspect="1"/>
          </p:cNvPicPr>
          <p:nvPr/>
        </p:nvPicPr>
        <p:blipFill>
          <a:blip r:embed="rId2"/>
          <a:stretch>
            <a:fillRect/>
          </a:stretch>
        </p:blipFill>
        <p:spPr>
          <a:xfrm>
            <a:off x="4295140" y="635000"/>
            <a:ext cx="2293620" cy="4254500"/>
          </a:xfrm>
          <a:prstGeom prst="rect">
            <a:avLst/>
          </a:prstGeom>
        </p:spPr>
      </p:pic>
      <p:sp>
        <p:nvSpPr>
          <p:cNvPr id="55" name="TextBox 170"/>
          <p:cNvSpPr txBox="1"/>
          <p:nvPr/>
        </p:nvSpPr>
        <p:spPr>
          <a:xfrm>
            <a:off x="6972935" y="1520190"/>
            <a:ext cx="1748155" cy="2652395"/>
          </a:xfrm>
          <a:prstGeom prst="rect">
            <a:avLst/>
          </a:prstGeom>
          <a:noFill/>
        </p:spPr>
        <p:txBody>
          <a:bodyPr wrap="square" lIns="68585" tIns="34292" rIns="68585" bIns="34292" rtlCol="0">
            <a:spAutoFit/>
          </a:bodyPr>
          <a:p>
            <a:pPr indent="226060" algn="just" eaLnBrk="1" latinLnBrk="0" hangingPunct="1">
              <a:lnSpc>
                <a:spcPct val="120000"/>
              </a:lnSpc>
              <a:extLst>
                <a:ext uri="{35155182-B16C-46BC-9424-99874614C6A1}">
                  <wpsdc:indentchars xmlns:wpsdc="http://www.wps.cn/officeDocument/2017/drawingmlCustomData" val="127" checksum="2443001313"/>
                </a:ext>
              </a:extLst>
            </a:pPr>
            <a:r>
              <a:rPr lang="zh-CN" altLang="en-US" sz="1400" dirty="0">
                <a:latin typeface="Arial" panose="020B0604020202090204" pitchFamily="34" charset="0"/>
                <a:ea typeface="微软雅黑" panose="020B0503020204020204" pitchFamily="34" charset="-122"/>
                <a:cs typeface="+mn-ea"/>
                <a:sym typeface="Arial" panose="020B0604020202090204" pitchFamily="34" charset="0"/>
              </a:rPr>
              <a:t>用户可以在”</a:t>
            </a:r>
            <a:r>
              <a:rPr lang="zh-CN" altLang="en-US" sz="1400" b="1" dirty="0">
                <a:solidFill>
                  <a:srgbClr val="C00000"/>
                </a:solidFill>
                <a:latin typeface="Arial" panose="020B0604020202090204" pitchFamily="34" charset="0"/>
                <a:ea typeface="微软雅黑" panose="020B0503020204020204" pitchFamily="34" charset="-122"/>
                <a:cs typeface="+mn-ea"/>
                <a:sym typeface="Arial" panose="020B0604020202090204" pitchFamily="34" charset="0"/>
              </a:rPr>
              <a:t>历史记录</a:t>
            </a:r>
            <a:r>
              <a:rPr lang="zh-CN" altLang="en-US" sz="1400" dirty="0">
                <a:latin typeface="Arial" panose="020B0604020202090204" pitchFamily="34" charset="0"/>
                <a:ea typeface="微软雅黑" panose="020B0503020204020204" pitchFamily="34" charset="-122"/>
                <a:cs typeface="+mn-ea"/>
                <a:sym typeface="Arial" panose="020B0604020202090204" pitchFamily="34" charset="0"/>
              </a:rPr>
              <a:t>”页面中查找到自己曾经使用过的卡片。</a:t>
            </a:r>
            <a:endParaRPr lang="zh-CN" altLang="en-US" sz="1400" dirty="0">
              <a:latin typeface="Arial" panose="020B0604020202090204" pitchFamily="34" charset="0"/>
              <a:ea typeface="微软雅黑" panose="020B0503020204020204" pitchFamily="34" charset="-122"/>
              <a:cs typeface="+mn-ea"/>
              <a:sym typeface="Arial" panose="020B0604020202090204" pitchFamily="34" charset="0"/>
            </a:endParaRPr>
          </a:p>
          <a:p>
            <a:pPr indent="226060" algn="just" eaLnBrk="1" latinLnBrk="0" hangingPunct="1">
              <a:lnSpc>
                <a:spcPct val="120000"/>
              </a:lnSpc>
              <a:extLst>
                <a:ext uri="{35155182-B16C-46BC-9424-99874614C6A1}">
                  <wpsdc:indentchars xmlns:wpsdc="http://www.wps.cn/officeDocument/2017/drawingmlCustomData" val="127" checksum="2443001313"/>
                </a:ext>
              </a:extLst>
            </a:pPr>
            <a:endParaRPr lang="zh-CN" altLang="en-US" sz="1400" dirty="0">
              <a:latin typeface="Arial" panose="020B0604020202090204" pitchFamily="34" charset="0"/>
              <a:ea typeface="微软雅黑" panose="020B0503020204020204" pitchFamily="34" charset="-122"/>
              <a:cs typeface="+mn-ea"/>
              <a:sym typeface="Arial" panose="020B0604020202090204" pitchFamily="34" charset="0"/>
            </a:endParaRPr>
          </a:p>
          <a:p>
            <a:pPr indent="226060" algn="just" eaLnBrk="1" latinLnBrk="0" hangingPunct="1">
              <a:lnSpc>
                <a:spcPct val="120000"/>
              </a:lnSpc>
              <a:extLst>
                <a:ext uri="{35155182-B16C-46BC-9424-99874614C6A1}">
                  <wpsdc:indentchars xmlns:wpsdc="http://www.wps.cn/officeDocument/2017/drawingmlCustomData" val="127" checksum="2443001313"/>
                </a:ext>
              </a:extLst>
            </a:pPr>
            <a:r>
              <a:rPr lang="zh-CN" altLang="en-US" sz="1400" dirty="0">
                <a:latin typeface="Arial" panose="020B0604020202090204" pitchFamily="34" charset="0"/>
                <a:ea typeface="微软雅黑" panose="020B0503020204020204" pitchFamily="34" charset="-122"/>
                <a:cs typeface="+mn-ea"/>
                <a:sym typeface="Arial" panose="020B0604020202090204" pitchFamily="34" charset="0"/>
              </a:rPr>
              <a:t>历史记录最多可以保存8张卡片，如果超出8张卡片则删除掉最上面的一张卡片叠加保存。</a:t>
            </a:r>
            <a:endParaRPr lang="zh-CN" altLang="en-US" sz="1400" dirty="0">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58" name="圆角矩形 57"/>
          <p:cNvSpPr/>
          <p:nvPr/>
        </p:nvSpPr>
        <p:spPr>
          <a:xfrm>
            <a:off x="4469765" y="3435985"/>
            <a:ext cx="1944370" cy="1252220"/>
          </a:xfrm>
          <a:prstGeom prst="roundRect">
            <a:avLst/>
          </a:prstGeom>
          <a:noFill/>
          <a:ln w="44450">
            <a:solidFill>
              <a:srgbClr val="FF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9" name="圆角矩形 58"/>
          <p:cNvSpPr/>
          <p:nvPr/>
        </p:nvSpPr>
        <p:spPr>
          <a:xfrm>
            <a:off x="3304540" y="3661410"/>
            <a:ext cx="260350" cy="278765"/>
          </a:xfrm>
          <a:prstGeom prst="roundRect">
            <a:avLst/>
          </a:prstGeom>
          <a:noFill/>
          <a:ln w="444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 name="图片 1" descr="WechatIMG1049"/>
          <p:cNvPicPr>
            <a:picLocks noChangeAspect="1"/>
          </p:cNvPicPr>
          <p:nvPr/>
        </p:nvPicPr>
        <p:blipFill>
          <a:blip r:embed="rId4"/>
          <a:stretch>
            <a:fillRect/>
          </a:stretch>
        </p:blipFill>
        <p:spPr>
          <a:xfrm>
            <a:off x="8399145" y="234950"/>
            <a:ext cx="506730" cy="5067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400" advClick="0" advTm="0">
        <p14:honeycomb/>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heel(1)">
                                      <p:cBhvr>
                                        <p:cTn id="7" dur="500"/>
                                        <p:tgtEl>
                                          <p:spTgt spid="47"/>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p:tgtEl>
                                          <p:spTgt spid="55"/>
                                        </p:tgtEl>
                                        <p:attrNameLst>
                                          <p:attrName>ppt_x</p:attrName>
                                        </p:attrNameLst>
                                      </p:cBhvr>
                                      <p:tavLst>
                                        <p:tav tm="0">
                                          <p:val>
                                            <p:strVal val="#ppt_x+#ppt_w*1.125000"/>
                                          </p:val>
                                        </p:tav>
                                        <p:tav tm="100000">
                                          <p:val>
                                            <p:strVal val="#ppt_x"/>
                                          </p:val>
                                        </p:tav>
                                      </p:tavLst>
                                    </p:anim>
                                    <p:animEffect transition="in" filter="wipe(left)">
                                      <p:cBhvr>
                                        <p:cTn id="1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ldLvl="0" animBg="1"/>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a:off x="803275" y="635000"/>
            <a:ext cx="885190" cy="885190"/>
          </a:xfrm>
          <a:prstGeom prst="ellipse">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500" b="1" dirty="0">
                <a:latin typeface="微软雅黑" panose="020B0503020204020204" pitchFamily="34" charset="-122"/>
                <a:ea typeface="微软雅黑" panose="020B0503020204020204" pitchFamily="34" charset="-122"/>
              </a:rPr>
              <a:t>下载</a:t>
            </a:r>
            <a:endParaRPr lang="zh-CN" altLang="en-US" sz="1500" b="1" dirty="0">
              <a:latin typeface="微软雅黑" panose="020B0503020204020204" pitchFamily="34" charset="-122"/>
              <a:ea typeface="微软雅黑" panose="020B0503020204020204" pitchFamily="34" charset="-122"/>
            </a:endParaRPr>
          </a:p>
        </p:txBody>
      </p:sp>
      <p:pic>
        <p:nvPicPr>
          <p:cNvPr id="50" name="图片 49" descr="/Users/yuanli/Desktop/图片16.png图片16"/>
          <p:cNvPicPr>
            <a:picLocks noChangeAspect="1"/>
          </p:cNvPicPr>
          <p:nvPr/>
        </p:nvPicPr>
        <p:blipFill>
          <a:blip r:embed="rId1"/>
          <a:srcRect/>
          <a:stretch>
            <a:fillRect/>
          </a:stretch>
        </p:blipFill>
        <p:spPr>
          <a:xfrm>
            <a:off x="1688465" y="719455"/>
            <a:ext cx="2138045" cy="4181475"/>
          </a:xfrm>
          <a:prstGeom prst="roundRect">
            <a:avLst/>
          </a:prstGeom>
        </p:spPr>
      </p:pic>
      <p:pic>
        <p:nvPicPr>
          <p:cNvPr id="51" name="图片 50" descr="4e448302f0277cc98f7b36f9acb8a153"/>
          <p:cNvPicPr>
            <a:picLocks noChangeAspect="1"/>
          </p:cNvPicPr>
          <p:nvPr/>
        </p:nvPicPr>
        <p:blipFill>
          <a:blip r:embed="rId2"/>
          <a:stretch>
            <a:fillRect/>
          </a:stretch>
        </p:blipFill>
        <p:spPr>
          <a:xfrm>
            <a:off x="1570355" y="647065"/>
            <a:ext cx="2293620" cy="4254500"/>
          </a:xfrm>
          <a:prstGeom prst="rect">
            <a:avLst/>
          </a:prstGeom>
        </p:spPr>
      </p:pic>
      <p:sp>
        <p:nvSpPr>
          <p:cNvPr id="55" name="TextBox 170"/>
          <p:cNvSpPr txBox="1"/>
          <p:nvPr/>
        </p:nvSpPr>
        <p:spPr>
          <a:xfrm>
            <a:off x="4533265" y="1633855"/>
            <a:ext cx="3422015" cy="1877060"/>
          </a:xfrm>
          <a:prstGeom prst="rect">
            <a:avLst/>
          </a:prstGeom>
          <a:noFill/>
        </p:spPr>
        <p:txBody>
          <a:bodyPr wrap="square" lIns="68585" tIns="34292" rIns="68585" bIns="34292" rtlCol="0">
            <a:spAutoFit/>
          </a:bodyPr>
          <a:p>
            <a:pPr indent="226060" algn="just" eaLnBrk="1" latinLnBrk="0" hangingPunct="1">
              <a:lnSpc>
                <a:spcPct val="120000"/>
              </a:lnSpc>
              <a:extLst>
                <a:ext uri="{35155182-B16C-46BC-9424-99874614C6A1}">
                  <wpsdc:indentchars xmlns:wpsdc="http://www.wps.cn/officeDocument/2017/drawingmlCustomData" val="127" checksum="2443001313"/>
                </a:ext>
              </a:extLst>
            </a:pPr>
            <a:r>
              <a:rPr lang="zh-CN" altLang="en-US" sz="1400" dirty="0">
                <a:latin typeface="Arial" panose="020B0604020202090204" pitchFamily="34" charset="0"/>
                <a:ea typeface="微软雅黑" panose="020B0503020204020204" pitchFamily="34" charset="-122"/>
                <a:cs typeface="+mn-ea"/>
                <a:sym typeface="Arial" panose="020B0604020202090204" pitchFamily="34" charset="0"/>
              </a:rPr>
              <a:t>点击“</a:t>
            </a:r>
            <a:r>
              <a:rPr lang="zh-CN" altLang="en-US" sz="1400" b="1" dirty="0">
                <a:solidFill>
                  <a:srgbClr val="C00000"/>
                </a:solidFill>
                <a:latin typeface="Arial" panose="020B0604020202090204" pitchFamily="34" charset="0"/>
                <a:ea typeface="微软雅黑" panose="020B0503020204020204" pitchFamily="34" charset="-122"/>
                <a:cs typeface="+mn-ea"/>
                <a:sym typeface="Arial" panose="020B0604020202090204" pitchFamily="34" charset="0"/>
              </a:rPr>
              <a:t>下载</a:t>
            </a:r>
            <a:r>
              <a:rPr lang="zh-CN" altLang="en-US" sz="1400" dirty="0">
                <a:latin typeface="Arial" panose="020B0604020202090204" pitchFamily="34" charset="0"/>
                <a:ea typeface="微软雅黑" panose="020B0503020204020204" pitchFamily="34" charset="-122"/>
                <a:cs typeface="+mn-ea"/>
                <a:sym typeface="Arial" panose="020B0604020202090204" pitchFamily="34" charset="0"/>
              </a:rPr>
              <a:t>”进入下载页面，在下载页面内会显示官方提供的图集来供大家进行下载。</a:t>
            </a:r>
            <a:endParaRPr lang="zh-CN" altLang="en-US" sz="1400" dirty="0">
              <a:latin typeface="Arial" panose="020B0604020202090204" pitchFamily="34" charset="0"/>
              <a:ea typeface="微软雅黑" panose="020B0503020204020204" pitchFamily="34" charset="-122"/>
              <a:cs typeface="+mn-ea"/>
              <a:sym typeface="Arial" panose="020B0604020202090204" pitchFamily="34" charset="0"/>
            </a:endParaRPr>
          </a:p>
          <a:p>
            <a:pPr indent="226060" algn="just" eaLnBrk="1" latinLnBrk="0" hangingPunct="1">
              <a:lnSpc>
                <a:spcPct val="120000"/>
              </a:lnSpc>
              <a:extLst>
                <a:ext uri="{35155182-B16C-46BC-9424-99874614C6A1}">
                  <wpsdc:indentchars xmlns:wpsdc="http://www.wps.cn/officeDocument/2017/drawingmlCustomData" val="127" checksum="2443001313"/>
                </a:ext>
              </a:extLst>
            </a:pPr>
            <a:endParaRPr lang="zh-CN" altLang="en-US" sz="1400" dirty="0">
              <a:latin typeface="Arial" panose="020B0604020202090204" pitchFamily="34" charset="0"/>
              <a:ea typeface="微软雅黑" panose="020B0503020204020204" pitchFamily="34" charset="-122"/>
              <a:cs typeface="+mn-ea"/>
              <a:sym typeface="Arial" panose="020B0604020202090204" pitchFamily="34" charset="0"/>
            </a:endParaRPr>
          </a:p>
          <a:p>
            <a:pPr indent="226060" algn="just" eaLnBrk="1" latinLnBrk="0" hangingPunct="1">
              <a:lnSpc>
                <a:spcPct val="120000"/>
              </a:lnSpc>
              <a:extLst>
                <a:ext uri="{35155182-B16C-46BC-9424-99874614C6A1}">
                  <wpsdc:indentchars xmlns:wpsdc="http://www.wps.cn/officeDocument/2017/drawingmlCustomData" val="127" checksum="2443001313"/>
                </a:ext>
              </a:extLst>
            </a:pPr>
            <a:r>
              <a:rPr lang="zh-CN" altLang="en-US" sz="1400" dirty="0">
                <a:latin typeface="Arial" panose="020B0604020202090204" pitchFamily="34" charset="0"/>
                <a:ea typeface="微软雅黑" panose="020B0503020204020204" pitchFamily="34" charset="-122"/>
                <a:cs typeface="+mn-ea"/>
                <a:sym typeface="Arial" panose="020B0604020202090204" pitchFamily="34" charset="0"/>
              </a:rPr>
              <a:t>未下载过的图集会显示在“</a:t>
            </a:r>
            <a:r>
              <a:rPr lang="zh-CN" altLang="en-US" sz="1400" b="1" dirty="0">
                <a:solidFill>
                  <a:srgbClr val="C00000"/>
                </a:solidFill>
                <a:latin typeface="Arial" panose="020B0604020202090204" pitchFamily="34" charset="0"/>
                <a:ea typeface="微软雅黑" panose="020B0503020204020204" pitchFamily="34" charset="-122"/>
                <a:cs typeface="+mn-ea"/>
                <a:sym typeface="Arial" panose="020B0604020202090204" pitchFamily="34" charset="0"/>
              </a:rPr>
              <a:t>下载</a:t>
            </a:r>
            <a:r>
              <a:rPr lang="zh-CN" altLang="en-US" sz="1400" dirty="0">
                <a:latin typeface="Arial" panose="020B0604020202090204" pitchFamily="34" charset="0"/>
                <a:ea typeface="微软雅黑" panose="020B0503020204020204" pitchFamily="34" charset="-122"/>
                <a:cs typeface="+mn-ea"/>
                <a:sym typeface="Arial" panose="020B0604020202090204" pitchFamily="34" charset="0"/>
              </a:rPr>
              <a:t>”的标签内，已经下载过的图集会显示在“已下载”的标签内。</a:t>
            </a:r>
            <a:endParaRPr lang="zh-CN" altLang="en-US" sz="1400" dirty="0">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59" name="圆角矩形 58"/>
          <p:cNvSpPr/>
          <p:nvPr/>
        </p:nvSpPr>
        <p:spPr>
          <a:xfrm>
            <a:off x="1725930" y="3804920"/>
            <a:ext cx="297815" cy="354330"/>
          </a:xfrm>
          <a:prstGeom prst="roundRect">
            <a:avLst/>
          </a:prstGeom>
          <a:noFill/>
          <a:ln w="444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 name="图片 1" descr="/Users/yuanli/Desktop/cf28d3a0be80a71b33b298b2cd049987.pngcf28d3a0be80a71b33b298b2cd049987"/>
          <p:cNvPicPr>
            <a:picLocks noChangeAspect="1"/>
          </p:cNvPicPr>
          <p:nvPr/>
        </p:nvPicPr>
        <p:blipFill>
          <a:blip r:embed="rId3"/>
          <a:srcRect/>
          <a:stretch>
            <a:fillRect/>
          </a:stretch>
        </p:blipFill>
        <p:spPr>
          <a:xfrm rot="1260000">
            <a:off x="4353878" y="2352040"/>
            <a:ext cx="4481195" cy="2560955"/>
          </a:xfrm>
          <a:prstGeom prst="rect">
            <a:avLst/>
          </a:prstGeom>
        </p:spPr>
      </p:pic>
      <p:pic>
        <p:nvPicPr>
          <p:cNvPr id="3" name="图片 2" descr="WechatIMG1049"/>
          <p:cNvPicPr>
            <a:picLocks noChangeAspect="1"/>
          </p:cNvPicPr>
          <p:nvPr/>
        </p:nvPicPr>
        <p:blipFill>
          <a:blip r:embed="rId4"/>
          <a:stretch>
            <a:fillRect/>
          </a:stretch>
        </p:blipFill>
        <p:spPr>
          <a:xfrm>
            <a:off x="8399145" y="234950"/>
            <a:ext cx="506730" cy="5067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400" advClick="0" advTm="0">
        <p14:honeycomb/>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heel(1)">
                                      <p:cBhvr>
                                        <p:cTn id="7" dur="500"/>
                                        <p:tgtEl>
                                          <p:spTgt spid="47"/>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p:tgtEl>
                                          <p:spTgt spid="55"/>
                                        </p:tgtEl>
                                        <p:attrNameLst>
                                          <p:attrName>ppt_x</p:attrName>
                                        </p:attrNameLst>
                                      </p:cBhvr>
                                      <p:tavLst>
                                        <p:tav tm="0">
                                          <p:val>
                                            <p:strVal val="#ppt_x+#ppt_w*1.125000"/>
                                          </p:val>
                                        </p:tav>
                                        <p:tav tm="100000">
                                          <p:val>
                                            <p:strVal val="#ppt_x"/>
                                          </p:val>
                                        </p:tav>
                                      </p:tavLst>
                                    </p:anim>
                                    <p:animEffect transition="in" filter="wipe(left)">
                                      <p:cBhvr>
                                        <p:cTn id="1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ldLvl="0" animBg="1"/>
      <p:bldP spid="5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a:off x="803275" y="635000"/>
            <a:ext cx="885190" cy="885190"/>
          </a:xfrm>
          <a:prstGeom prst="ellipse">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500" b="1" dirty="0">
                <a:latin typeface="微软雅黑" panose="020B0503020204020204" pitchFamily="34" charset="-122"/>
                <a:ea typeface="微软雅黑" panose="020B0503020204020204" pitchFamily="34" charset="-122"/>
              </a:rPr>
              <a:t>下载</a:t>
            </a:r>
            <a:endParaRPr lang="zh-CN" altLang="en-US" sz="1500" b="1" dirty="0">
              <a:latin typeface="微软雅黑" panose="020B0503020204020204" pitchFamily="34" charset="-122"/>
              <a:ea typeface="微软雅黑" panose="020B0503020204020204" pitchFamily="34" charset="-122"/>
            </a:endParaRPr>
          </a:p>
        </p:txBody>
      </p:sp>
      <p:pic>
        <p:nvPicPr>
          <p:cNvPr id="50" name="图片 49" descr="/Users/yuanli/Desktop/图片17.png图片17"/>
          <p:cNvPicPr>
            <a:picLocks noChangeAspect="1"/>
          </p:cNvPicPr>
          <p:nvPr/>
        </p:nvPicPr>
        <p:blipFill>
          <a:blip r:embed="rId1"/>
          <a:srcRect/>
          <a:stretch>
            <a:fillRect/>
          </a:stretch>
        </p:blipFill>
        <p:spPr>
          <a:xfrm>
            <a:off x="1688465" y="758825"/>
            <a:ext cx="2222500" cy="3978910"/>
          </a:xfrm>
          <a:prstGeom prst="roundRect">
            <a:avLst/>
          </a:prstGeom>
        </p:spPr>
      </p:pic>
      <p:pic>
        <p:nvPicPr>
          <p:cNvPr id="51" name="图片 50" descr="4e448302f0277cc98f7b36f9acb8a153"/>
          <p:cNvPicPr>
            <a:picLocks noChangeAspect="1"/>
          </p:cNvPicPr>
          <p:nvPr/>
        </p:nvPicPr>
        <p:blipFill>
          <a:blip r:embed="rId2"/>
          <a:stretch>
            <a:fillRect/>
          </a:stretch>
        </p:blipFill>
        <p:spPr>
          <a:xfrm>
            <a:off x="1652905" y="635000"/>
            <a:ext cx="2293620" cy="4254500"/>
          </a:xfrm>
          <a:prstGeom prst="rect">
            <a:avLst/>
          </a:prstGeom>
        </p:spPr>
      </p:pic>
      <p:sp>
        <p:nvSpPr>
          <p:cNvPr id="55" name="TextBox 170"/>
          <p:cNvSpPr txBox="1"/>
          <p:nvPr/>
        </p:nvSpPr>
        <p:spPr>
          <a:xfrm>
            <a:off x="4542155" y="2142490"/>
            <a:ext cx="3431540" cy="843280"/>
          </a:xfrm>
          <a:prstGeom prst="rect">
            <a:avLst/>
          </a:prstGeom>
          <a:noFill/>
        </p:spPr>
        <p:txBody>
          <a:bodyPr wrap="square" lIns="68585" tIns="34292" rIns="68585" bIns="34292" rtlCol="0">
            <a:spAutoFit/>
          </a:bodyPr>
          <a:p>
            <a:pPr indent="226060" algn="just" eaLnBrk="1" latinLnBrk="0" hangingPunct="1">
              <a:lnSpc>
                <a:spcPct val="120000"/>
              </a:lnSpc>
              <a:extLst>
                <a:ext uri="{35155182-B16C-46BC-9424-99874614C6A1}">
                  <wpsdc:indentchars xmlns:wpsdc="http://www.wps.cn/officeDocument/2017/drawingmlCustomData" val="127" checksum="2443001313"/>
                </a:ext>
              </a:extLst>
            </a:pPr>
            <a:r>
              <a:rPr lang="zh-CN" altLang="en-US" sz="1400" dirty="0">
                <a:latin typeface="Arial" panose="020B0604020202090204" pitchFamily="34" charset="0"/>
                <a:ea typeface="微软雅黑" panose="020B0503020204020204" pitchFamily="34" charset="-122"/>
                <a:cs typeface="+mn-ea"/>
                <a:sym typeface="Arial" panose="020B0604020202090204" pitchFamily="34" charset="0"/>
              </a:rPr>
              <a:t>如用户需要下载自己喜欢的图集点击图集下方的“</a:t>
            </a:r>
            <a:r>
              <a:rPr lang="zh-CN" altLang="en-US" sz="1400" b="1" dirty="0">
                <a:solidFill>
                  <a:srgbClr val="C00000"/>
                </a:solidFill>
                <a:latin typeface="Arial" panose="020B0604020202090204" pitchFamily="34" charset="0"/>
                <a:ea typeface="微软雅黑" panose="020B0503020204020204" pitchFamily="34" charset="-122"/>
                <a:cs typeface="+mn-ea"/>
                <a:sym typeface="Arial" panose="020B0604020202090204" pitchFamily="34" charset="0"/>
              </a:rPr>
              <a:t>下载</a:t>
            </a:r>
            <a:r>
              <a:rPr lang="zh-CN" altLang="en-US" sz="1400" dirty="0">
                <a:latin typeface="Arial" panose="020B0604020202090204" pitchFamily="34" charset="0"/>
                <a:ea typeface="微软雅黑" panose="020B0503020204020204" pitchFamily="34" charset="-122"/>
                <a:cs typeface="+mn-ea"/>
                <a:sym typeface="Arial" panose="020B0604020202090204" pitchFamily="34" charset="0"/>
              </a:rPr>
              <a:t>”按钮就可以了。下载成功的图集会在APP的首页进行显示。</a:t>
            </a:r>
            <a:endParaRPr lang="zh-CN" altLang="en-US" sz="1400" dirty="0">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59" name="圆角矩形 58"/>
          <p:cNvSpPr/>
          <p:nvPr/>
        </p:nvSpPr>
        <p:spPr>
          <a:xfrm>
            <a:off x="1812290" y="2142490"/>
            <a:ext cx="448310" cy="213995"/>
          </a:xfrm>
          <a:prstGeom prst="roundRect">
            <a:avLst/>
          </a:prstGeom>
          <a:noFill/>
          <a:ln w="444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图片 2" descr="/Users/yuanli/Desktop/d1bcd38e1d78ce84308b932aaaa278aa.pngd1bcd38e1d78ce84308b932aaaa278aa"/>
          <p:cNvPicPr>
            <a:picLocks noChangeAspect="1"/>
          </p:cNvPicPr>
          <p:nvPr/>
        </p:nvPicPr>
        <p:blipFill>
          <a:blip r:embed="rId3"/>
          <a:srcRect/>
          <a:stretch>
            <a:fillRect/>
          </a:stretch>
        </p:blipFill>
        <p:spPr>
          <a:xfrm>
            <a:off x="6118860" y="920433"/>
            <a:ext cx="2674620" cy="4568825"/>
          </a:xfrm>
          <a:prstGeom prst="rect">
            <a:avLst/>
          </a:prstGeom>
        </p:spPr>
      </p:pic>
      <p:pic>
        <p:nvPicPr>
          <p:cNvPr id="2" name="图片 1" descr="WechatIMG1049"/>
          <p:cNvPicPr>
            <a:picLocks noChangeAspect="1"/>
          </p:cNvPicPr>
          <p:nvPr/>
        </p:nvPicPr>
        <p:blipFill>
          <a:blip r:embed="rId4"/>
          <a:stretch>
            <a:fillRect/>
          </a:stretch>
        </p:blipFill>
        <p:spPr>
          <a:xfrm>
            <a:off x="8399145" y="234950"/>
            <a:ext cx="506730" cy="5067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400" advClick="0" advTm="0">
        <p14:honeycomb/>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heel(1)">
                                      <p:cBhvr>
                                        <p:cTn id="7" dur="500"/>
                                        <p:tgtEl>
                                          <p:spTgt spid="47"/>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p:tgtEl>
                                          <p:spTgt spid="55"/>
                                        </p:tgtEl>
                                        <p:attrNameLst>
                                          <p:attrName>ppt_x</p:attrName>
                                        </p:attrNameLst>
                                      </p:cBhvr>
                                      <p:tavLst>
                                        <p:tav tm="0">
                                          <p:val>
                                            <p:strVal val="#ppt_x+#ppt_w*1.125000"/>
                                          </p:val>
                                        </p:tav>
                                        <p:tav tm="100000">
                                          <p:val>
                                            <p:strVal val="#ppt_x"/>
                                          </p:val>
                                        </p:tav>
                                      </p:tavLst>
                                    </p:anim>
                                    <p:animEffect transition="in" filter="wipe(left)">
                                      <p:cBhvr>
                                        <p:cTn id="1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ldLvl="0" animBg="1"/>
      <p:bldP spid="5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a:off x="659765" y="635000"/>
            <a:ext cx="885190" cy="885190"/>
          </a:xfrm>
          <a:prstGeom prst="ellipse">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500" b="1" dirty="0">
                <a:latin typeface="微软雅黑" panose="020B0503020204020204" pitchFamily="34" charset="-122"/>
                <a:ea typeface="微软雅黑" panose="020B0503020204020204" pitchFamily="34" charset="-122"/>
              </a:rPr>
              <a:t>分享</a:t>
            </a:r>
            <a:endParaRPr lang="zh-CN" altLang="en-US" sz="1500" b="1" dirty="0">
              <a:latin typeface="微软雅黑" panose="020B0503020204020204" pitchFamily="34" charset="-122"/>
              <a:ea typeface="微软雅黑" panose="020B0503020204020204" pitchFamily="34" charset="-122"/>
            </a:endParaRPr>
          </a:p>
        </p:txBody>
      </p:sp>
      <p:pic>
        <p:nvPicPr>
          <p:cNvPr id="50" name="图片 49" descr="/Users/yuanli/Desktop/图片18.png图片18"/>
          <p:cNvPicPr>
            <a:picLocks noChangeAspect="1"/>
          </p:cNvPicPr>
          <p:nvPr/>
        </p:nvPicPr>
        <p:blipFill>
          <a:blip r:embed="rId1"/>
          <a:srcRect/>
          <a:stretch>
            <a:fillRect/>
          </a:stretch>
        </p:blipFill>
        <p:spPr>
          <a:xfrm>
            <a:off x="1544955" y="720725"/>
            <a:ext cx="2118995" cy="4083685"/>
          </a:xfrm>
          <a:prstGeom prst="roundRect">
            <a:avLst/>
          </a:prstGeom>
        </p:spPr>
      </p:pic>
      <p:pic>
        <p:nvPicPr>
          <p:cNvPr id="51" name="图片 50" descr="4e448302f0277cc98f7b36f9acb8a153"/>
          <p:cNvPicPr>
            <a:picLocks noChangeAspect="1"/>
          </p:cNvPicPr>
          <p:nvPr/>
        </p:nvPicPr>
        <p:blipFill>
          <a:blip r:embed="rId2"/>
          <a:stretch>
            <a:fillRect/>
          </a:stretch>
        </p:blipFill>
        <p:spPr>
          <a:xfrm>
            <a:off x="1473835" y="635635"/>
            <a:ext cx="2293620" cy="4254500"/>
          </a:xfrm>
          <a:prstGeom prst="rect">
            <a:avLst/>
          </a:prstGeom>
        </p:spPr>
      </p:pic>
      <p:pic>
        <p:nvPicPr>
          <p:cNvPr id="53" name="图片 52" descr="/Users/yuanli/Desktop/图片19.png图片19"/>
          <p:cNvPicPr>
            <a:picLocks noChangeAspect="1"/>
          </p:cNvPicPr>
          <p:nvPr/>
        </p:nvPicPr>
        <p:blipFill>
          <a:blip r:embed="rId3"/>
          <a:srcRect/>
          <a:stretch>
            <a:fillRect/>
          </a:stretch>
        </p:blipFill>
        <p:spPr>
          <a:xfrm>
            <a:off x="3964940" y="635635"/>
            <a:ext cx="2119630" cy="4051935"/>
          </a:xfrm>
          <a:prstGeom prst="roundRect">
            <a:avLst/>
          </a:prstGeom>
        </p:spPr>
      </p:pic>
      <p:pic>
        <p:nvPicPr>
          <p:cNvPr id="54" name="图片 53" descr="4e448302f0277cc98f7b36f9acb8a153"/>
          <p:cNvPicPr>
            <a:picLocks noChangeAspect="1"/>
          </p:cNvPicPr>
          <p:nvPr/>
        </p:nvPicPr>
        <p:blipFill>
          <a:blip r:embed="rId2"/>
          <a:stretch>
            <a:fillRect/>
          </a:stretch>
        </p:blipFill>
        <p:spPr>
          <a:xfrm>
            <a:off x="3887470" y="635000"/>
            <a:ext cx="2293620" cy="4254500"/>
          </a:xfrm>
          <a:prstGeom prst="rect">
            <a:avLst/>
          </a:prstGeom>
        </p:spPr>
      </p:pic>
      <p:sp>
        <p:nvSpPr>
          <p:cNvPr id="55" name="TextBox 170"/>
          <p:cNvSpPr txBox="1"/>
          <p:nvPr/>
        </p:nvSpPr>
        <p:spPr>
          <a:xfrm>
            <a:off x="6385560" y="1307465"/>
            <a:ext cx="2293620" cy="3169285"/>
          </a:xfrm>
          <a:prstGeom prst="rect">
            <a:avLst/>
          </a:prstGeom>
          <a:noFill/>
        </p:spPr>
        <p:txBody>
          <a:bodyPr wrap="square" lIns="68585" tIns="34292" rIns="68585" bIns="34292" rtlCol="0">
            <a:spAutoFit/>
          </a:bodyPr>
          <a:p>
            <a:pPr indent="226060" algn="just" eaLnBrk="1" latinLnBrk="0" hangingPunct="1">
              <a:lnSpc>
                <a:spcPct val="120000"/>
              </a:lnSpc>
              <a:extLst>
                <a:ext uri="{35155182-B16C-46BC-9424-99874614C6A1}">
                  <wpsdc:indentchars xmlns:wpsdc="http://www.wps.cn/officeDocument/2017/drawingmlCustomData" val="127" checksum="2443001313"/>
                </a:ext>
              </a:extLst>
            </a:pPr>
            <a:r>
              <a:rPr lang="zh-CN" altLang="en-US" sz="1400" dirty="0">
                <a:latin typeface="Arial" panose="020B0604020202090204" pitchFamily="34" charset="0"/>
                <a:ea typeface="微软雅黑" panose="020B0503020204020204" pitchFamily="34" charset="-122"/>
                <a:cs typeface="+mn-ea"/>
                <a:sym typeface="Arial" panose="020B0604020202090204" pitchFamily="34" charset="0"/>
              </a:rPr>
              <a:t>点击“</a:t>
            </a:r>
            <a:r>
              <a:rPr lang="zh-CN" altLang="en-US" sz="1400" b="1" dirty="0">
                <a:solidFill>
                  <a:srgbClr val="C00000"/>
                </a:solidFill>
                <a:latin typeface="Arial" panose="020B0604020202090204" pitchFamily="34" charset="0"/>
                <a:ea typeface="微软雅黑" panose="020B0503020204020204" pitchFamily="34" charset="-122"/>
                <a:cs typeface="+mn-ea"/>
                <a:sym typeface="Arial" panose="020B0604020202090204" pitchFamily="34" charset="0"/>
              </a:rPr>
              <a:t>分享</a:t>
            </a:r>
            <a:r>
              <a:rPr lang="zh-CN" altLang="en-US" sz="1400" dirty="0">
                <a:latin typeface="Arial" panose="020B0604020202090204" pitchFamily="34" charset="0"/>
                <a:ea typeface="微软雅黑" panose="020B0503020204020204" pitchFamily="34" charset="-122"/>
                <a:cs typeface="+mn-ea"/>
                <a:sym typeface="Arial" panose="020B0604020202090204" pitchFamily="34" charset="0"/>
              </a:rPr>
              <a:t>”进入分享页面，在分享页面内会显示其他用户所分享的图集来供大家进行下载。</a:t>
            </a:r>
            <a:endParaRPr lang="zh-CN" altLang="en-US" sz="1400" dirty="0">
              <a:latin typeface="Arial" panose="020B0604020202090204" pitchFamily="34" charset="0"/>
              <a:ea typeface="微软雅黑" panose="020B0503020204020204" pitchFamily="34" charset="-122"/>
              <a:cs typeface="+mn-ea"/>
              <a:sym typeface="Arial" panose="020B0604020202090204" pitchFamily="34" charset="0"/>
            </a:endParaRPr>
          </a:p>
          <a:p>
            <a:pPr indent="226060" algn="just" eaLnBrk="1" latinLnBrk="0" hangingPunct="1">
              <a:lnSpc>
                <a:spcPct val="120000"/>
              </a:lnSpc>
              <a:extLst>
                <a:ext uri="{35155182-B16C-46BC-9424-99874614C6A1}">
                  <wpsdc:indentchars xmlns:wpsdc="http://www.wps.cn/officeDocument/2017/drawingmlCustomData" val="127" checksum="2443001313"/>
                </a:ext>
              </a:extLst>
            </a:pPr>
            <a:endParaRPr lang="zh-CN" altLang="en-US" sz="1400" dirty="0">
              <a:latin typeface="Arial" panose="020B0604020202090204" pitchFamily="34" charset="0"/>
              <a:ea typeface="微软雅黑" panose="020B0503020204020204" pitchFamily="34" charset="-122"/>
              <a:cs typeface="+mn-ea"/>
              <a:sym typeface="Arial" panose="020B0604020202090204" pitchFamily="34" charset="0"/>
            </a:endParaRPr>
          </a:p>
          <a:p>
            <a:pPr indent="226060" algn="just" eaLnBrk="1" latinLnBrk="0" hangingPunct="1">
              <a:lnSpc>
                <a:spcPct val="120000"/>
              </a:lnSpc>
              <a:extLst>
                <a:ext uri="{35155182-B16C-46BC-9424-99874614C6A1}">
                  <wpsdc:indentchars xmlns:wpsdc="http://www.wps.cn/officeDocument/2017/drawingmlCustomData" val="127" checksum="2443001313"/>
                </a:ext>
              </a:extLst>
            </a:pPr>
            <a:r>
              <a:rPr lang="zh-CN" altLang="en-US" sz="1400" dirty="0">
                <a:latin typeface="Arial" panose="020B0604020202090204" pitchFamily="34" charset="0"/>
                <a:ea typeface="微软雅黑" panose="020B0503020204020204" pitchFamily="34" charset="-122"/>
                <a:cs typeface="+mn-ea"/>
                <a:sym typeface="Arial" panose="020B0604020202090204" pitchFamily="34" charset="0"/>
              </a:rPr>
              <a:t>在分享页面内共有两个标签：</a:t>
            </a:r>
            <a:r>
              <a:rPr lang="zh-CN" altLang="en-US" sz="1400" b="1" dirty="0">
                <a:solidFill>
                  <a:srgbClr val="C00000"/>
                </a:solidFill>
                <a:latin typeface="Arial" panose="020B0604020202090204" pitchFamily="34" charset="0"/>
                <a:ea typeface="微软雅黑" panose="020B0503020204020204" pitchFamily="34" charset="-122"/>
                <a:cs typeface="+mn-ea"/>
                <a:sym typeface="Arial" panose="020B0604020202090204" pitchFamily="34" charset="0"/>
              </a:rPr>
              <a:t>他人分享</a:t>
            </a:r>
            <a:r>
              <a:rPr lang="zh-CN" altLang="en-US" sz="1400" dirty="0">
                <a:latin typeface="Arial" panose="020B0604020202090204" pitchFamily="34" charset="0"/>
                <a:ea typeface="微软雅黑" panose="020B0503020204020204" pitchFamily="34" charset="-122"/>
                <a:cs typeface="+mn-ea"/>
                <a:sym typeface="Arial" panose="020B0604020202090204" pitchFamily="34" charset="0"/>
              </a:rPr>
              <a:t>和</a:t>
            </a:r>
            <a:r>
              <a:rPr lang="zh-CN" altLang="en-US" sz="1400" b="1" dirty="0">
                <a:solidFill>
                  <a:srgbClr val="C00000"/>
                </a:solidFill>
                <a:latin typeface="Arial" panose="020B0604020202090204" pitchFamily="34" charset="0"/>
                <a:ea typeface="微软雅黑" panose="020B0503020204020204" pitchFamily="34" charset="-122"/>
                <a:cs typeface="+mn-ea"/>
                <a:sym typeface="Arial" panose="020B0604020202090204" pitchFamily="34" charset="0"/>
              </a:rPr>
              <a:t>我的分享</a:t>
            </a:r>
            <a:r>
              <a:rPr lang="zh-CN" altLang="en-US" sz="1400" dirty="0">
                <a:latin typeface="Arial" panose="020B0604020202090204" pitchFamily="34" charset="0"/>
                <a:ea typeface="微软雅黑" panose="020B0503020204020204" pitchFamily="34" charset="-122"/>
                <a:cs typeface="+mn-ea"/>
                <a:sym typeface="Arial" panose="020B0604020202090204" pitchFamily="34" charset="0"/>
              </a:rPr>
              <a:t>。其他用户分享的图集会显示在他人分享的标签内，我自己的分享则会显示在我的分享标签内。</a:t>
            </a:r>
            <a:endParaRPr lang="zh-CN" altLang="en-US" sz="1400" dirty="0">
              <a:latin typeface="Arial" panose="020B0604020202090204" pitchFamily="34" charset="0"/>
              <a:ea typeface="微软雅黑" panose="020B0503020204020204" pitchFamily="34" charset="-122"/>
              <a:cs typeface="+mn-ea"/>
              <a:sym typeface="Arial" panose="020B0604020202090204" pitchFamily="34" charset="0"/>
            </a:endParaRPr>
          </a:p>
          <a:p>
            <a:pPr indent="226060" algn="just" eaLnBrk="1" latinLnBrk="0" hangingPunct="1">
              <a:lnSpc>
                <a:spcPct val="120000"/>
              </a:lnSpc>
              <a:extLst>
                <a:ext uri="{35155182-B16C-46BC-9424-99874614C6A1}">
                  <wpsdc:indentchars xmlns:wpsdc="http://www.wps.cn/officeDocument/2017/drawingmlCustomData" val="127" checksum="2443001313"/>
                </a:ext>
              </a:extLst>
            </a:pPr>
            <a:endParaRPr lang="zh-CN" altLang="en-US" sz="1400" dirty="0">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59" name="圆角矩形 58"/>
          <p:cNvSpPr/>
          <p:nvPr/>
        </p:nvSpPr>
        <p:spPr>
          <a:xfrm>
            <a:off x="1544955" y="4058920"/>
            <a:ext cx="363220" cy="344170"/>
          </a:xfrm>
          <a:prstGeom prst="roundRect">
            <a:avLst/>
          </a:prstGeom>
          <a:noFill/>
          <a:ln w="444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 name="图片 1" descr="WechatIMG1049"/>
          <p:cNvPicPr>
            <a:picLocks noChangeAspect="1"/>
          </p:cNvPicPr>
          <p:nvPr/>
        </p:nvPicPr>
        <p:blipFill>
          <a:blip r:embed="rId4"/>
          <a:stretch>
            <a:fillRect/>
          </a:stretch>
        </p:blipFill>
        <p:spPr>
          <a:xfrm>
            <a:off x="8399145" y="234950"/>
            <a:ext cx="506730" cy="5067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400" advClick="0" advTm="0">
        <p14:honeycomb/>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heel(1)">
                                      <p:cBhvr>
                                        <p:cTn id="7" dur="500"/>
                                        <p:tgtEl>
                                          <p:spTgt spid="47"/>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p:tgtEl>
                                          <p:spTgt spid="55"/>
                                        </p:tgtEl>
                                        <p:attrNameLst>
                                          <p:attrName>ppt_x</p:attrName>
                                        </p:attrNameLst>
                                      </p:cBhvr>
                                      <p:tavLst>
                                        <p:tav tm="0">
                                          <p:val>
                                            <p:strVal val="#ppt_x+#ppt_w*1.125000"/>
                                          </p:val>
                                        </p:tav>
                                        <p:tav tm="100000">
                                          <p:val>
                                            <p:strVal val="#ppt_x"/>
                                          </p:val>
                                        </p:tav>
                                      </p:tavLst>
                                    </p:anim>
                                    <p:animEffect transition="in" filter="wipe(left)">
                                      <p:cBhvr>
                                        <p:cTn id="1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ldLvl="0" animBg="1"/>
      <p:bldP spid="5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6"/>
          <p:cNvSpPr/>
          <p:nvPr/>
        </p:nvSpPr>
        <p:spPr bwMode="auto">
          <a:xfrm>
            <a:off x="756370" y="1538572"/>
            <a:ext cx="3511493" cy="3093464"/>
          </a:xfrm>
          <a:custGeom>
            <a:avLst/>
            <a:gdLst>
              <a:gd name="T0" fmla="*/ 0 w 998"/>
              <a:gd name="T1" fmla="*/ 0 h 861"/>
              <a:gd name="T2" fmla="*/ 998 w 998"/>
              <a:gd name="T3" fmla="*/ 0 h 861"/>
              <a:gd name="T4" fmla="*/ 492 w 998"/>
              <a:gd name="T5" fmla="*/ 861 h 861"/>
              <a:gd name="T6" fmla="*/ 0 w 998"/>
              <a:gd name="T7" fmla="*/ 0 h 861"/>
            </a:gdLst>
            <a:ahLst/>
            <a:cxnLst>
              <a:cxn ang="0">
                <a:pos x="T0" y="T1"/>
              </a:cxn>
              <a:cxn ang="0">
                <a:pos x="T2" y="T3"/>
              </a:cxn>
              <a:cxn ang="0">
                <a:pos x="T4" y="T5"/>
              </a:cxn>
              <a:cxn ang="0">
                <a:pos x="T6" y="T7"/>
              </a:cxn>
            </a:cxnLst>
            <a:rect l="0" t="0" r="r" b="b"/>
            <a:pathLst>
              <a:path w="998" h="861">
                <a:moveTo>
                  <a:pt x="0" y="0"/>
                </a:moveTo>
                <a:lnTo>
                  <a:pt x="998" y="0"/>
                </a:lnTo>
                <a:lnTo>
                  <a:pt x="492" y="861"/>
                </a:lnTo>
                <a:lnTo>
                  <a:pt x="0" y="0"/>
                </a:lnTo>
                <a:close/>
              </a:path>
            </a:pathLst>
          </a:custGeom>
          <a:solidFill>
            <a:schemeClr val="accent1"/>
          </a:solidFill>
          <a:ln w="0">
            <a:noFill/>
            <a:prstDash val="solid"/>
            <a:round/>
          </a:ln>
        </p:spPr>
        <p:txBody>
          <a:bodyPr vert="horz" wrap="square" lIns="91451" tIns="45725" rIns="91451" bIns="45725" numCol="1" anchor="t" anchorCtr="0" compatLnSpc="1"/>
          <a:lstStyle/>
          <a:p>
            <a:endParaRPr lang="zh-CN" altLang="en-US" dirty="0">
              <a:solidFill>
                <a:schemeClr val="accent1">
                  <a:lumMod val="75000"/>
                </a:schemeClr>
              </a:solidFill>
              <a:ea typeface="微软雅黑" panose="020B0503020204020204" pitchFamily="34" charset="-122"/>
            </a:endParaRPr>
          </a:p>
        </p:txBody>
      </p:sp>
      <p:sp>
        <p:nvSpPr>
          <p:cNvPr id="28" name="Freeform 11"/>
          <p:cNvSpPr/>
          <p:nvPr/>
        </p:nvSpPr>
        <p:spPr bwMode="auto">
          <a:xfrm>
            <a:off x="1048745" y="1012654"/>
            <a:ext cx="2926744" cy="2547230"/>
          </a:xfrm>
          <a:custGeom>
            <a:avLst/>
            <a:gdLst>
              <a:gd name="T0" fmla="*/ 949 w 1896"/>
              <a:gd name="T1" fmla="*/ 0 h 1616"/>
              <a:gd name="T2" fmla="*/ 1896 w 1896"/>
              <a:gd name="T3" fmla="*/ 1616 h 1616"/>
              <a:gd name="T4" fmla="*/ 0 w 1896"/>
              <a:gd name="T5" fmla="*/ 1616 h 1616"/>
              <a:gd name="T6" fmla="*/ 949 w 1896"/>
              <a:gd name="T7" fmla="*/ 0 h 1616"/>
            </a:gdLst>
            <a:ahLst/>
            <a:cxnLst>
              <a:cxn ang="0">
                <a:pos x="T0" y="T1"/>
              </a:cxn>
              <a:cxn ang="0">
                <a:pos x="T2" y="T3"/>
              </a:cxn>
              <a:cxn ang="0">
                <a:pos x="T4" y="T5"/>
              </a:cxn>
              <a:cxn ang="0">
                <a:pos x="T6" y="T7"/>
              </a:cxn>
            </a:cxnLst>
            <a:rect l="0" t="0" r="r" b="b"/>
            <a:pathLst>
              <a:path w="1896" h="1616">
                <a:moveTo>
                  <a:pt x="949" y="0"/>
                </a:moveTo>
                <a:lnTo>
                  <a:pt x="1896" y="1616"/>
                </a:lnTo>
                <a:lnTo>
                  <a:pt x="0" y="1616"/>
                </a:lnTo>
                <a:lnTo>
                  <a:pt x="949" y="0"/>
                </a:lnTo>
                <a:close/>
              </a:path>
            </a:pathLst>
          </a:custGeom>
          <a:noFill/>
          <a:ln w="19050">
            <a:solidFill>
              <a:schemeClr val="accent1"/>
            </a:solidFill>
            <a:prstDash val="solid"/>
            <a:round/>
          </a:ln>
        </p:spPr>
        <p:txBody>
          <a:bodyPr vert="horz" wrap="square" lIns="91451" tIns="45725" rIns="91451" bIns="45725" numCol="1" anchor="t" anchorCtr="0" compatLnSpc="1"/>
          <a:lstStyle/>
          <a:p>
            <a:endParaRPr lang="zh-CN" altLang="en-US" dirty="0">
              <a:solidFill>
                <a:schemeClr val="bg1"/>
              </a:solidFill>
              <a:ea typeface="微软雅黑" panose="020B0503020204020204" pitchFamily="34" charset="-122"/>
            </a:endParaRPr>
          </a:p>
        </p:txBody>
      </p:sp>
      <p:sp>
        <p:nvSpPr>
          <p:cNvPr id="24" name="MH_Others_1"/>
          <p:cNvSpPr txBox="1"/>
          <p:nvPr>
            <p:custDataLst>
              <p:tags r:id="rId1"/>
            </p:custDataLst>
          </p:nvPr>
        </p:nvSpPr>
        <p:spPr>
          <a:xfrm>
            <a:off x="1578084" y="1919062"/>
            <a:ext cx="1868065" cy="788036"/>
          </a:xfrm>
          <a:prstGeom prst="rect">
            <a:avLst/>
          </a:prstGeom>
          <a:noFill/>
        </p:spPr>
        <p:txBody>
          <a:bodyPr vert="horz" wrap="square" lIns="0" tIns="0" rIns="0" bIns="0" rtlCol="0" anchor="ctr" anchorCtr="0">
            <a:spAutoFit/>
          </a:bodyPr>
          <a:lstStyle/>
          <a:p>
            <a:pPr algn="ctr"/>
            <a:r>
              <a:rPr lang="zh-CN" altLang="en-US" sz="5120" b="1" dirty="0">
                <a:solidFill>
                  <a:schemeClr val="bg1"/>
                </a:solidFill>
                <a:latin typeface="Arial" panose="020B0604020202090204" pitchFamily="34" charset="0"/>
                <a:ea typeface="微软雅黑" panose="020B0503020204020204" pitchFamily="34" charset="-122"/>
                <a:sym typeface="Arial" panose="020B0604020202090204" pitchFamily="34" charset="0"/>
              </a:rPr>
              <a:t>目 录</a:t>
            </a:r>
            <a:endParaRPr lang="zh-CN" altLang="en-US" sz="5120" b="1" dirty="0">
              <a:solidFill>
                <a:schemeClr val="bg1"/>
              </a:solidFill>
              <a:latin typeface="Arial" panose="020B0604020202090204" pitchFamily="34" charset="0"/>
              <a:ea typeface="微软雅黑" panose="020B0503020204020204" pitchFamily="34" charset="-122"/>
              <a:sym typeface="Arial" panose="020B0604020202090204" pitchFamily="34" charset="0"/>
            </a:endParaRPr>
          </a:p>
        </p:txBody>
      </p:sp>
      <p:sp>
        <p:nvSpPr>
          <p:cNvPr id="25" name="MH_Others_2"/>
          <p:cNvSpPr txBox="1"/>
          <p:nvPr>
            <p:custDataLst>
              <p:tags r:id="rId2"/>
            </p:custDataLst>
          </p:nvPr>
        </p:nvSpPr>
        <p:spPr>
          <a:xfrm>
            <a:off x="1683568" y="2756685"/>
            <a:ext cx="1657098" cy="306366"/>
          </a:xfrm>
          <a:prstGeom prst="rect">
            <a:avLst/>
          </a:prstGeom>
          <a:noFill/>
        </p:spPr>
        <p:txBody>
          <a:bodyPr vert="horz" wrap="square" lIns="0" tIns="0" rIns="0" bIns="0">
            <a:spAutoFit/>
          </a:bodyPr>
          <a:lstStyle/>
          <a:p>
            <a:pPr algn="ctr">
              <a:defRPr/>
            </a:pPr>
            <a:r>
              <a:rPr lang="en-US" altLang="zh-CN" sz="1990" b="1" dirty="0">
                <a:solidFill>
                  <a:schemeClr val="bg1"/>
                </a:solidFill>
                <a:latin typeface="Arial" panose="020B0604020202090204" pitchFamily="34" charset="0"/>
                <a:ea typeface="微软雅黑" panose="020B0503020204020204" pitchFamily="34" charset="-122"/>
                <a:sym typeface="Arial" panose="020B0604020202090204" pitchFamily="34" charset="0"/>
              </a:rPr>
              <a:t>CONTENTS</a:t>
            </a:r>
            <a:endParaRPr lang="zh-CN" altLang="en-US" sz="1990" b="1" dirty="0">
              <a:solidFill>
                <a:schemeClr val="bg1"/>
              </a:solidFill>
              <a:latin typeface="Arial" panose="020B0604020202090204" pitchFamily="34" charset="0"/>
              <a:ea typeface="微软雅黑" panose="020B0503020204020204" pitchFamily="34" charset="-122"/>
              <a:sym typeface="Arial" panose="020B0604020202090204" pitchFamily="34" charset="0"/>
            </a:endParaRPr>
          </a:p>
        </p:txBody>
      </p:sp>
      <p:sp>
        <p:nvSpPr>
          <p:cNvPr id="14" name="MH_Other_1"/>
          <p:cNvSpPr>
            <a:spLocks noChangeAspect="1"/>
          </p:cNvSpPr>
          <p:nvPr>
            <p:custDataLst>
              <p:tags r:id="rId3"/>
            </p:custDataLst>
          </p:nvPr>
        </p:nvSpPr>
        <p:spPr>
          <a:xfrm>
            <a:off x="4780398" y="1351258"/>
            <a:ext cx="511025" cy="512117"/>
          </a:xfrm>
          <a:prstGeom prst="ellipse">
            <a:avLst/>
          </a:prstGeom>
          <a:solidFill>
            <a:srgbClr val="FFFFFF"/>
          </a:solidFill>
          <a:ln w="57150" cap="flat" cmpd="sng" algn="ctr">
            <a:solidFill>
              <a:schemeClr val="accent1"/>
            </a:solidFill>
            <a:prstDash val="solid"/>
          </a:ln>
          <a:effectLst/>
        </p:spPr>
        <p:txBody>
          <a:bodyPr lIns="0" tIns="0" rIns="0" bIns="0" anchor="ctr"/>
          <a:lstStyle/>
          <a:p>
            <a:pPr algn="ctr">
              <a:defRPr/>
            </a:pPr>
            <a:r>
              <a:rPr lang="en-US" altLang="zh-CN" sz="3000" kern="0" dirty="0">
                <a:solidFill>
                  <a:schemeClr val="tx2"/>
                </a:solidFill>
                <a:latin typeface="Arial" panose="020B0604020202090204" pitchFamily="34" charset="0"/>
                <a:ea typeface="微软雅黑" panose="020B0503020204020204" pitchFamily="34" charset="-122"/>
                <a:sym typeface="Arial" panose="020B0604020202090204" pitchFamily="34" charset="0"/>
              </a:rPr>
              <a:t>1</a:t>
            </a:r>
            <a:endParaRPr lang="en-US" altLang="zh-CN" sz="3000" kern="0" dirty="0">
              <a:solidFill>
                <a:schemeClr val="tx2"/>
              </a:solidFill>
              <a:latin typeface="Arial" panose="020B0604020202090204" pitchFamily="34" charset="0"/>
              <a:ea typeface="微软雅黑" panose="020B0503020204020204" pitchFamily="34" charset="-122"/>
              <a:sym typeface="Arial" panose="020B0604020202090204" pitchFamily="34" charset="0"/>
            </a:endParaRPr>
          </a:p>
        </p:txBody>
      </p:sp>
      <p:sp>
        <p:nvSpPr>
          <p:cNvPr id="15" name="MH_Other_2"/>
          <p:cNvSpPr>
            <a:spLocks noChangeAspect="1"/>
          </p:cNvSpPr>
          <p:nvPr>
            <p:custDataLst>
              <p:tags r:id="rId4"/>
            </p:custDataLst>
          </p:nvPr>
        </p:nvSpPr>
        <p:spPr>
          <a:xfrm>
            <a:off x="4780398" y="2067441"/>
            <a:ext cx="511025" cy="512117"/>
          </a:xfrm>
          <a:prstGeom prst="ellipse">
            <a:avLst/>
          </a:prstGeom>
          <a:solidFill>
            <a:srgbClr val="FFFFFF"/>
          </a:solidFill>
          <a:ln w="57150" cap="flat" cmpd="sng" algn="ctr">
            <a:solidFill>
              <a:schemeClr val="accent2"/>
            </a:solidFill>
            <a:prstDash val="solid"/>
          </a:ln>
          <a:effectLst/>
        </p:spPr>
        <p:txBody>
          <a:bodyPr lIns="0" tIns="0" rIns="0" bIns="0" anchor="ctr"/>
          <a:lstStyle/>
          <a:p>
            <a:pPr algn="ctr">
              <a:defRPr/>
            </a:pPr>
            <a:r>
              <a:rPr lang="en-US" altLang="zh-CN" sz="3000" kern="0" dirty="0">
                <a:solidFill>
                  <a:schemeClr val="accent2"/>
                </a:solidFill>
                <a:latin typeface="Arial" panose="020B0604020202090204" pitchFamily="34" charset="0"/>
                <a:ea typeface="微软雅黑" panose="020B0503020204020204" pitchFamily="34" charset="-122"/>
                <a:sym typeface="Arial" panose="020B0604020202090204" pitchFamily="34" charset="0"/>
              </a:rPr>
              <a:t>2</a:t>
            </a:r>
            <a:endParaRPr lang="en-US" altLang="zh-CN" sz="3000" kern="0" dirty="0">
              <a:solidFill>
                <a:schemeClr val="accent2"/>
              </a:solidFill>
              <a:latin typeface="Arial" panose="020B0604020202090204" pitchFamily="34" charset="0"/>
              <a:ea typeface="微软雅黑" panose="020B0503020204020204" pitchFamily="34" charset="-122"/>
              <a:sym typeface="Arial" panose="020B0604020202090204" pitchFamily="34" charset="0"/>
            </a:endParaRPr>
          </a:p>
        </p:txBody>
      </p:sp>
      <p:sp>
        <p:nvSpPr>
          <p:cNvPr id="26" name="MH_Other_3"/>
          <p:cNvSpPr>
            <a:spLocks noChangeAspect="1"/>
          </p:cNvSpPr>
          <p:nvPr>
            <p:custDataLst>
              <p:tags r:id="rId5"/>
            </p:custDataLst>
          </p:nvPr>
        </p:nvSpPr>
        <p:spPr>
          <a:xfrm>
            <a:off x="4780398" y="2783623"/>
            <a:ext cx="511025" cy="512117"/>
          </a:xfrm>
          <a:prstGeom prst="ellipse">
            <a:avLst/>
          </a:prstGeom>
          <a:solidFill>
            <a:srgbClr val="FFFFFF"/>
          </a:solidFill>
          <a:ln w="57150" cap="flat" cmpd="sng" algn="ctr">
            <a:solidFill>
              <a:schemeClr val="accent3"/>
            </a:solidFill>
            <a:prstDash val="solid"/>
          </a:ln>
          <a:effectLst/>
        </p:spPr>
        <p:txBody>
          <a:bodyPr lIns="0" tIns="0" rIns="0" bIns="0" anchor="ctr"/>
          <a:lstStyle/>
          <a:p>
            <a:pPr algn="ctr">
              <a:defRPr/>
            </a:pPr>
            <a:r>
              <a:rPr lang="en-US" altLang="zh-CN" sz="3000" kern="0" dirty="0">
                <a:solidFill>
                  <a:schemeClr val="accent3"/>
                </a:solidFill>
                <a:latin typeface="Arial" panose="020B0604020202090204" pitchFamily="34" charset="0"/>
                <a:ea typeface="微软雅黑" panose="020B0503020204020204" pitchFamily="34" charset="-122"/>
                <a:sym typeface="Arial" panose="020B0604020202090204" pitchFamily="34" charset="0"/>
              </a:rPr>
              <a:t>3</a:t>
            </a:r>
            <a:endParaRPr lang="en-US" altLang="zh-CN" sz="3000" kern="0" dirty="0">
              <a:solidFill>
                <a:schemeClr val="accent3"/>
              </a:solidFill>
              <a:latin typeface="Arial" panose="020B0604020202090204" pitchFamily="34" charset="0"/>
              <a:ea typeface="微软雅黑" panose="020B0503020204020204" pitchFamily="34" charset="-122"/>
              <a:sym typeface="Arial" panose="020B0604020202090204" pitchFamily="34" charset="0"/>
            </a:endParaRPr>
          </a:p>
        </p:txBody>
      </p:sp>
      <p:sp>
        <p:nvSpPr>
          <p:cNvPr id="29" name="MH_Other_4"/>
          <p:cNvSpPr>
            <a:spLocks noChangeAspect="1"/>
          </p:cNvSpPr>
          <p:nvPr>
            <p:custDataLst>
              <p:tags r:id="rId6"/>
            </p:custDataLst>
          </p:nvPr>
        </p:nvSpPr>
        <p:spPr>
          <a:xfrm>
            <a:off x="4780398" y="3499806"/>
            <a:ext cx="511025" cy="512117"/>
          </a:xfrm>
          <a:prstGeom prst="ellipse">
            <a:avLst/>
          </a:prstGeom>
          <a:solidFill>
            <a:srgbClr val="FFFFFF"/>
          </a:solidFill>
          <a:ln w="57150" cap="flat" cmpd="sng" algn="ctr">
            <a:solidFill>
              <a:schemeClr val="accent4"/>
            </a:solidFill>
            <a:prstDash val="solid"/>
          </a:ln>
          <a:effectLst/>
        </p:spPr>
        <p:txBody>
          <a:bodyPr lIns="0" tIns="0" rIns="0" bIns="0" anchor="ctr"/>
          <a:lstStyle/>
          <a:p>
            <a:pPr algn="ctr">
              <a:defRPr/>
            </a:pPr>
            <a:r>
              <a:rPr lang="en-US" altLang="zh-CN" sz="3000" kern="0" dirty="0">
                <a:solidFill>
                  <a:schemeClr val="accent4"/>
                </a:solidFill>
                <a:latin typeface="Arial" panose="020B0604020202090204" pitchFamily="34" charset="0"/>
                <a:ea typeface="微软雅黑" panose="020B0503020204020204" pitchFamily="34" charset="-122"/>
                <a:sym typeface="Arial" panose="020B0604020202090204" pitchFamily="34" charset="0"/>
              </a:rPr>
              <a:t>4</a:t>
            </a:r>
            <a:endParaRPr lang="en-US" altLang="zh-CN" sz="3000" kern="0" dirty="0">
              <a:solidFill>
                <a:schemeClr val="accent4"/>
              </a:solidFill>
              <a:latin typeface="Arial" panose="020B0604020202090204" pitchFamily="34" charset="0"/>
              <a:ea typeface="微软雅黑" panose="020B0503020204020204" pitchFamily="34" charset="-122"/>
              <a:sym typeface="Arial" panose="020B0604020202090204" pitchFamily="34" charset="0"/>
            </a:endParaRPr>
          </a:p>
        </p:txBody>
      </p:sp>
      <p:sp>
        <p:nvSpPr>
          <p:cNvPr id="30" name="MH_Text_1"/>
          <p:cNvSpPr/>
          <p:nvPr>
            <p:custDataLst>
              <p:tags r:id="rId7"/>
            </p:custDataLst>
          </p:nvPr>
        </p:nvSpPr>
        <p:spPr>
          <a:xfrm>
            <a:off x="5462110" y="1276483"/>
            <a:ext cx="2207028" cy="661670"/>
          </a:xfrm>
          <a:prstGeom prst="rect">
            <a:avLst/>
          </a:prstGeom>
        </p:spPr>
        <p:txBody>
          <a:bodyPr wrap="square" lIns="0" tIns="0" rIns="0" bIns="0" anchor="ctr">
            <a:spAutoFit/>
          </a:bodyPr>
          <a:lstStyle/>
          <a:p>
            <a:r>
              <a:rPr lang="zh-CN" altLang="en-US" sz="2300" dirty="0">
                <a:solidFill>
                  <a:schemeClr val="bg1">
                    <a:lumMod val="50000"/>
                  </a:schemeClr>
                </a:solidFill>
                <a:latin typeface="Arial" panose="020B0604020202090204" pitchFamily="34" charset="0"/>
                <a:ea typeface="微软雅黑" panose="020B0503020204020204" pitchFamily="34" charset="-122"/>
                <a:sym typeface="Arial" panose="020B0604020202090204" pitchFamily="34" charset="0"/>
              </a:rPr>
              <a:t>用户注册</a:t>
            </a:r>
            <a:endParaRPr lang="en-US" altLang="zh-CN" sz="2300" dirty="0">
              <a:solidFill>
                <a:schemeClr val="bg1">
                  <a:lumMod val="50000"/>
                </a:schemeClr>
              </a:solidFill>
              <a:latin typeface="Arial" panose="020B0604020202090204" pitchFamily="34" charset="0"/>
              <a:ea typeface="微软雅黑" panose="020B0503020204020204" pitchFamily="34" charset="-122"/>
              <a:sym typeface="Arial" panose="020B0604020202090204" pitchFamily="34" charset="0"/>
            </a:endParaRPr>
          </a:p>
          <a:p>
            <a:r>
              <a:rPr lang="zh-CN" altLang="en-US" sz="1000" dirty="0">
                <a:solidFill>
                  <a:schemeClr val="bg1">
                    <a:lumMod val="50000"/>
                  </a:schemeClr>
                </a:solidFill>
                <a:latin typeface="Arial" panose="020B0604020202090204" pitchFamily="34" charset="0"/>
                <a:ea typeface="微软雅黑" panose="020B0503020204020204" pitchFamily="34" charset="-122"/>
                <a:sym typeface="Arial" panose="020B0604020202090204" pitchFamily="34" charset="0"/>
              </a:rPr>
              <a:t>多用户体验</a:t>
            </a:r>
            <a:endParaRPr lang="zh-CN" altLang="en-US" sz="1000" dirty="0">
              <a:solidFill>
                <a:schemeClr val="bg1">
                  <a:lumMod val="50000"/>
                </a:schemeClr>
              </a:solidFill>
              <a:latin typeface="Arial" panose="020B0604020202090204" pitchFamily="34" charset="0"/>
              <a:ea typeface="微软雅黑" panose="020B0503020204020204" pitchFamily="34" charset="-122"/>
              <a:sym typeface="Arial" panose="020B0604020202090204" pitchFamily="34" charset="0"/>
            </a:endParaRPr>
          </a:p>
          <a:p>
            <a:r>
              <a:rPr lang="zh-CN" altLang="en-US" sz="1000" dirty="0">
                <a:solidFill>
                  <a:schemeClr val="bg1">
                    <a:lumMod val="50000"/>
                  </a:schemeClr>
                </a:solidFill>
                <a:latin typeface="Arial" panose="020B0604020202090204" pitchFamily="34" charset="0"/>
                <a:ea typeface="微软雅黑" panose="020B0503020204020204" pitchFamily="34" charset="-122"/>
                <a:sym typeface="Arial" panose="020B0604020202090204" pitchFamily="34" charset="0"/>
              </a:rPr>
              <a:t>     </a:t>
            </a:r>
            <a:endParaRPr lang="zh-CN" altLang="en-US" sz="1000" dirty="0">
              <a:solidFill>
                <a:schemeClr val="bg1">
                  <a:lumMod val="50000"/>
                </a:schemeClr>
              </a:solidFill>
              <a:latin typeface="Arial" panose="020B0604020202090204" pitchFamily="34" charset="0"/>
              <a:ea typeface="微软雅黑" panose="020B0503020204020204" pitchFamily="34" charset="-122"/>
              <a:sym typeface="Arial" panose="020B0604020202090204" pitchFamily="34" charset="0"/>
            </a:endParaRPr>
          </a:p>
        </p:txBody>
      </p:sp>
      <p:sp>
        <p:nvSpPr>
          <p:cNvPr id="31" name="MH_Text_2"/>
          <p:cNvSpPr/>
          <p:nvPr>
            <p:custDataLst>
              <p:tags r:id="rId8"/>
            </p:custDataLst>
          </p:nvPr>
        </p:nvSpPr>
        <p:spPr>
          <a:xfrm>
            <a:off x="5462111" y="2069817"/>
            <a:ext cx="1924650" cy="507365"/>
          </a:xfrm>
          <a:prstGeom prst="rect">
            <a:avLst/>
          </a:prstGeom>
        </p:spPr>
        <p:txBody>
          <a:bodyPr wrap="square" lIns="0" tIns="0" rIns="0" bIns="0" anchor="ctr">
            <a:spAutoFit/>
          </a:bodyPr>
          <a:lstStyle/>
          <a:p>
            <a:pPr lvl="0"/>
            <a:r>
              <a:rPr lang="zh-CN" altLang="en-US" sz="2300" dirty="0">
                <a:solidFill>
                  <a:schemeClr val="bg1">
                    <a:lumMod val="50000"/>
                  </a:schemeClr>
                </a:solidFill>
                <a:latin typeface="Arial" panose="020B0604020202090204" pitchFamily="34" charset="0"/>
                <a:ea typeface="微软雅黑" panose="020B0503020204020204" pitchFamily="34" charset="-122"/>
                <a:sym typeface="Arial" panose="020B0604020202090204" pitchFamily="34" charset="0"/>
              </a:rPr>
              <a:t>词条使用</a:t>
            </a:r>
            <a:endParaRPr lang="en-US" altLang="zh-CN" sz="2300" dirty="0">
              <a:solidFill>
                <a:schemeClr val="bg1">
                  <a:lumMod val="50000"/>
                </a:schemeClr>
              </a:solidFill>
              <a:latin typeface="Arial" panose="020B0604020202090204" pitchFamily="34" charset="0"/>
              <a:ea typeface="微软雅黑" panose="020B0503020204020204" pitchFamily="34" charset="-122"/>
              <a:sym typeface="Arial" panose="020B0604020202090204" pitchFamily="34" charset="0"/>
            </a:endParaRPr>
          </a:p>
          <a:p>
            <a:r>
              <a:rPr lang="zh-CN" altLang="en-US" sz="1000" dirty="0">
                <a:solidFill>
                  <a:schemeClr val="bg1">
                    <a:lumMod val="50000"/>
                  </a:schemeClr>
                </a:solidFill>
                <a:latin typeface="Arial" panose="020B0604020202090204" pitchFamily="34" charset="0"/>
                <a:ea typeface="微软雅黑" panose="020B0503020204020204" pitchFamily="34" charset="-122"/>
                <a:sym typeface="Arial" panose="020B0604020202090204" pitchFamily="34" charset="0"/>
              </a:rPr>
              <a:t>儿童模式      家长模式</a:t>
            </a:r>
            <a:endParaRPr lang="zh-CN" altLang="en-US" sz="1000" dirty="0">
              <a:solidFill>
                <a:schemeClr val="bg1">
                  <a:lumMod val="50000"/>
                </a:schemeClr>
              </a:solidFill>
              <a:latin typeface="Arial" panose="020B0604020202090204" pitchFamily="34" charset="0"/>
              <a:ea typeface="微软雅黑" panose="020B0503020204020204" pitchFamily="34" charset="-122"/>
              <a:sym typeface="Arial" panose="020B0604020202090204" pitchFamily="34" charset="0"/>
            </a:endParaRPr>
          </a:p>
        </p:txBody>
      </p:sp>
      <p:sp>
        <p:nvSpPr>
          <p:cNvPr id="32" name="MH_Text_3"/>
          <p:cNvSpPr/>
          <p:nvPr>
            <p:custDataLst>
              <p:tags r:id="rId9"/>
            </p:custDataLst>
          </p:nvPr>
        </p:nvSpPr>
        <p:spPr>
          <a:xfrm>
            <a:off x="5462111" y="2786000"/>
            <a:ext cx="1924650" cy="507365"/>
          </a:xfrm>
          <a:prstGeom prst="rect">
            <a:avLst/>
          </a:prstGeom>
        </p:spPr>
        <p:txBody>
          <a:bodyPr wrap="square" lIns="0" tIns="0" rIns="0" bIns="0" anchor="ctr">
            <a:spAutoFit/>
          </a:bodyPr>
          <a:lstStyle/>
          <a:p>
            <a:pPr lvl="0"/>
            <a:r>
              <a:rPr lang="zh-CN" altLang="en-US" sz="2300" dirty="0">
                <a:solidFill>
                  <a:schemeClr val="bg1">
                    <a:lumMod val="50000"/>
                  </a:schemeClr>
                </a:solidFill>
                <a:latin typeface="Arial" panose="020B0604020202090204" pitchFamily="34" charset="0"/>
                <a:ea typeface="微软雅黑" panose="020B0503020204020204" pitchFamily="34" charset="-122"/>
                <a:sym typeface="Arial" panose="020B0604020202090204" pitchFamily="34" charset="0"/>
              </a:rPr>
              <a:t>双重模式</a:t>
            </a:r>
            <a:endParaRPr lang="en-US" altLang="zh-CN" sz="2300" dirty="0">
              <a:solidFill>
                <a:schemeClr val="bg1">
                  <a:lumMod val="50000"/>
                </a:schemeClr>
              </a:solidFill>
              <a:latin typeface="Arial" panose="020B0604020202090204" pitchFamily="34" charset="0"/>
              <a:ea typeface="微软雅黑" panose="020B0503020204020204" pitchFamily="34" charset="-122"/>
              <a:sym typeface="Arial" panose="020B0604020202090204" pitchFamily="34" charset="0"/>
            </a:endParaRPr>
          </a:p>
          <a:p>
            <a:r>
              <a:rPr lang="zh-CN" altLang="en-US" sz="1000" dirty="0">
                <a:solidFill>
                  <a:schemeClr val="bg1">
                    <a:lumMod val="50000"/>
                  </a:schemeClr>
                </a:solidFill>
                <a:latin typeface="Arial" panose="020B0604020202090204" pitchFamily="34" charset="0"/>
                <a:ea typeface="微软雅黑" panose="020B0503020204020204" pitchFamily="34" charset="-122"/>
                <a:sym typeface="Arial" panose="020B0604020202090204" pitchFamily="34" charset="0"/>
              </a:rPr>
              <a:t>儿童模式      家长模式</a:t>
            </a:r>
            <a:endParaRPr lang="zh-CN" altLang="en-US" sz="1000" dirty="0">
              <a:solidFill>
                <a:schemeClr val="bg1">
                  <a:lumMod val="50000"/>
                </a:schemeClr>
              </a:solidFill>
              <a:latin typeface="Arial" panose="020B0604020202090204" pitchFamily="34" charset="0"/>
              <a:ea typeface="微软雅黑" panose="020B0503020204020204" pitchFamily="34" charset="-122"/>
              <a:sym typeface="Arial" panose="020B0604020202090204" pitchFamily="34" charset="0"/>
            </a:endParaRPr>
          </a:p>
        </p:txBody>
      </p:sp>
      <p:sp>
        <p:nvSpPr>
          <p:cNvPr id="33" name="MH_Text_4"/>
          <p:cNvSpPr/>
          <p:nvPr>
            <p:custDataLst>
              <p:tags r:id="rId10"/>
            </p:custDataLst>
          </p:nvPr>
        </p:nvSpPr>
        <p:spPr>
          <a:xfrm>
            <a:off x="5462111" y="3502182"/>
            <a:ext cx="1924650" cy="507365"/>
          </a:xfrm>
          <a:prstGeom prst="rect">
            <a:avLst/>
          </a:prstGeom>
        </p:spPr>
        <p:txBody>
          <a:bodyPr wrap="square" lIns="0" tIns="0" rIns="0" bIns="0" anchor="ctr">
            <a:spAutoFit/>
          </a:bodyPr>
          <a:lstStyle/>
          <a:p>
            <a:pPr lvl="0"/>
            <a:r>
              <a:rPr lang="zh-CN" altLang="en-US" sz="2300" dirty="0">
                <a:solidFill>
                  <a:schemeClr val="bg1">
                    <a:lumMod val="50000"/>
                  </a:schemeClr>
                </a:solidFill>
                <a:latin typeface="Arial" panose="020B0604020202090204" pitchFamily="34" charset="0"/>
                <a:ea typeface="微软雅黑" panose="020B0503020204020204" pitchFamily="34" charset="-122"/>
                <a:sym typeface="Arial" panose="020B0604020202090204" pitchFamily="34" charset="0"/>
              </a:rPr>
              <a:t>辅助功能</a:t>
            </a:r>
            <a:endParaRPr lang="en-US" altLang="zh-CN" sz="2300" dirty="0">
              <a:solidFill>
                <a:schemeClr val="bg1">
                  <a:lumMod val="50000"/>
                </a:schemeClr>
              </a:solidFill>
              <a:latin typeface="Arial" panose="020B0604020202090204" pitchFamily="34" charset="0"/>
              <a:ea typeface="微软雅黑" panose="020B0503020204020204" pitchFamily="34" charset="-122"/>
              <a:sym typeface="Arial" panose="020B0604020202090204" pitchFamily="34" charset="0"/>
            </a:endParaRPr>
          </a:p>
          <a:p>
            <a:r>
              <a:rPr lang="zh-CN" altLang="en-US" sz="1000" dirty="0">
                <a:solidFill>
                  <a:schemeClr val="bg1">
                    <a:lumMod val="50000"/>
                  </a:schemeClr>
                </a:solidFill>
                <a:latin typeface="Arial" panose="020B0604020202090204" pitchFamily="34" charset="0"/>
                <a:ea typeface="微软雅黑" panose="020B0503020204020204" pitchFamily="34" charset="-122"/>
                <a:sym typeface="Arial" panose="020B0604020202090204" pitchFamily="34" charset="0"/>
              </a:rPr>
              <a:t>记录      下载      分享</a:t>
            </a:r>
            <a:endParaRPr lang="zh-CN" altLang="en-US" sz="1000" dirty="0">
              <a:solidFill>
                <a:schemeClr val="bg1">
                  <a:lumMod val="50000"/>
                </a:schemeClr>
              </a:solidFill>
              <a:latin typeface="Arial" panose="020B0604020202090204" pitchFamily="34" charset="0"/>
              <a:ea typeface="微软雅黑" panose="020B0503020204020204" pitchFamily="34" charset="-122"/>
              <a:sym typeface="Arial" panose="020B0604020202090204" pitchFamily="34" charset="0"/>
            </a:endParaRPr>
          </a:p>
        </p:txBody>
      </p:sp>
      <p:pic>
        <p:nvPicPr>
          <p:cNvPr id="2" name="图片 1" descr="WechatIMG1049"/>
          <p:cNvPicPr>
            <a:picLocks noChangeAspect="1"/>
          </p:cNvPicPr>
          <p:nvPr/>
        </p:nvPicPr>
        <p:blipFill>
          <a:blip r:embed="rId11"/>
          <a:stretch>
            <a:fillRect/>
          </a:stretch>
        </p:blipFill>
        <p:spPr>
          <a:xfrm>
            <a:off x="8399145" y="234950"/>
            <a:ext cx="506730" cy="5067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40000" fill="hold" grpId="0" nodeType="withEffect" p14:presetBounceEnd="40000">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14:bounceEnd="40000">
                                          <p:cBhvr additive="base">
                                            <p:cTn id="7" dur="1750" fill="hold"/>
                                            <p:tgtEl>
                                              <p:spTgt spid="27"/>
                                            </p:tgtEl>
                                            <p:attrNameLst>
                                              <p:attrName>ppt_x</p:attrName>
                                            </p:attrNameLst>
                                          </p:cBhvr>
                                          <p:tavLst>
                                            <p:tav tm="0">
                                              <p:val>
                                                <p:strVal val="#ppt_x"/>
                                              </p:val>
                                            </p:tav>
                                            <p:tav tm="100000">
                                              <p:val>
                                                <p:strVal val="#ppt_x"/>
                                              </p:val>
                                            </p:tav>
                                          </p:tavLst>
                                        </p:anim>
                                        <p:anim calcmode="lin" valueType="num" p14:bounceEnd="40000">
                                          <p:cBhvr additive="base">
                                            <p:cTn id="8" dur="175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4" accel="40000" fill="hold" grpId="0" nodeType="withEffect" p14:presetBounceEnd="40000">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14:bounceEnd="40000">
                                          <p:cBhvr additive="base">
                                            <p:cTn id="11" dur="1750" fill="hold"/>
                                            <p:tgtEl>
                                              <p:spTgt spid="28"/>
                                            </p:tgtEl>
                                            <p:attrNameLst>
                                              <p:attrName>ppt_x</p:attrName>
                                            </p:attrNameLst>
                                          </p:cBhvr>
                                          <p:tavLst>
                                            <p:tav tm="0">
                                              <p:val>
                                                <p:strVal val="#ppt_x"/>
                                              </p:val>
                                            </p:tav>
                                            <p:tav tm="100000">
                                              <p:val>
                                                <p:strVal val="#ppt_x"/>
                                              </p:val>
                                            </p:tav>
                                          </p:tavLst>
                                        </p:anim>
                                        <p:anim calcmode="lin" valueType="num" p14:bounceEnd="40000">
                                          <p:cBhvr additive="base">
                                            <p:cTn id="12" dur="175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24"/>
                                            </p:tgtEl>
                                            <p:attrNameLst>
                                              <p:attrName>style.visibility</p:attrName>
                                            </p:attrNameLst>
                                          </p:cBhvr>
                                          <p:to>
                                            <p:strVal val="visible"/>
                                          </p:to>
                                        </p:set>
                                        <p:anim by="(-#ppt_w*2)" calcmode="lin" valueType="num">
                                          <p:cBhvr rctx="PPT">
                                            <p:cTn id="17" dur="500" autoRev="1" fill="hold">
                                              <p:stCondLst>
                                                <p:cond delay="0"/>
                                              </p:stCondLst>
                                            </p:cTn>
                                            <p:tgtEl>
                                              <p:spTgt spid="24"/>
                                            </p:tgtEl>
                                            <p:attrNameLst>
                                              <p:attrName>ppt_w</p:attrName>
                                            </p:attrNameLst>
                                          </p:cBhvr>
                                        </p:anim>
                                        <p:anim by="(#ppt_w*0.50)" calcmode="lin" valueType="num">
                                          <p:cBhvr>
                                            <p:cTn id="18" dur="500" decel="50000" autoRev="1" fill="hold">
                                              <p:stCondLst>
                                                <p:cond delay="0"/>
                                              </p:stCondLst>
                                            </p:cTn>
                                            <p:tgtEl>
                                              <p:spTgt spid="24"/>
                                            </p:tgtEl>
                                            <p:attrNameLst>
                                              <p:attrName>ppt_x</p:attrName>
                                            </p:attrNameLst>
                                          </p:cBhvr>
                                        </p:anim>
                                        <p:anim from="(-#ppt_h/2)" to="(#ppt_y)" calcmode="lin" valueType="num">
                                          <p:cBhvr>
                                            <p:cTn id="19" dur="1000" fill="hold">
                                              <p:stCondLst>
                                                <p:cond delay="0"/>
                                              </p:stCondLst>
                                            </p:cTn>
                                            <p:tgtEl>
                                              <p:spTgt spid="24"/>
                                            </p:tgtEl>
                                            <p:attrNameLst>
                                              <p:attrName>ppt_y</p:attrName>
                                            </p:attrNameLst>
                                          </p:cBhvr>
                                        </p:anim>
                                        <p:animRot by="21600000">
                                          <p:cBhvr>
                                            <p:cTn id="20" dur="1000" fill="hold">
                                              <p:stCondLst>
                                                <p:cond delay="0"/>
                                              </p:stCondLst>
                                            </p:cTn>
                                            <p:tgtEl>
                                              <p:spTgt spid="24"/>
                                            </p:tgtEl>
                                            <p:attrNameLst>
                                              <p:attrName>r</p:attrName>
                                            </p:attrNameLst>
                                          </p:cBhvr>
                                        </p:animRot>
                                      </p:childTnLst>
                                    </p:cTn>
                                  </p:par>
                                  <p:par>
                                    <p:cTn id="21" presetID="56" presetClass="entr" presetSubtype="0" fill="hold" grpId="0" nodeType="withEffect">
                                      <p:stCondLst>
                                        <p:cond delay="0"/>
                                      </p:stCondLst>
                                      <p:iterate type="lt">
                                        <p:tmPct val="10000"/>
                                      </p:iterate>
                                      <p:childTnLst>
                                        <p:set>
                                          <p:cBhvr>
                                            <p:cTn id="22" dur="1" fill="hold">
                                              <p:stCondLst>
                                                <p:cond delay="0"/>
                                              </p:stCondLst>
                                            </p:cTn>
                                            <p:tgtEl>
                                              <p:spTgt spid="25"/>
                                            </p:tgtEl>
                                            <p:attrNameLst>
                                              <p:attrName>style.visibility</p:attrName>
                                            </p:attrNameLst>
                                          </p:cBhvr>
                                          <p:to>
                                            <p:strVal val="visible"/>
                                          </p:to>
                                        </p:set>
                                        <p:anim by="(-#ppt_w*2)" calcmode="lin" valueType="num">
                                          <p:cBhvr rctx="PPT">
                                            <p:cTn id="23" dur="500" autoRev="1" fill="hold">
                                              <p:stCondLst>
                                                <p:cond delay="0"/>
                                              </p:stCondLst>
                                            </p:cTn>
                                            <p:tgtEl>
                                              <p:spTgt spid="25"/>
                                            </p:tgtEl>
                                            <p:attrNameLst>
                                              <p:attrName>ppt_w</p:attrName>
                                            </p:attrNameLst>
                                          </p:cBhvr>
                                        </p:anim>
                                        <p:anim by="(#ppt_w*0.50)" calcmode="lin" valueType="num">
                                          <p:cBhvr>
                                            <p:cTn id="24" dur="500" decel="50000" autoRev="1" fill="hold">
                                              <p:stCondLst>
                                                <p:cond delay="0"/>
                                              </p:stCondLst>
                                            </p:cTn>
                                            <p:tgtEl>
                                              <p:spTgt spid="25"/>
                                            </p:tgtEl>
                                            <p:attrNameLst>
                                              <p:attrName>ppt_x</p:attrName>
                                            </p:attrNameLst>
                                          </p:cBhvr>
                                        </p:anim>
                                        <p:anim from="(-#ppt_h/2)" to="(#ppt_y)" calcmode="lin" valueType="num">
                                          <p:cBhvr>
                                            <p:cTn id="25" dur="1000" fill="hold">
                                              <p:stCondLst>
                                                <p:cond delay="0"/>
                                              </p:stCondLst>
                                            </p:cTn>
                                            <p:tgtEl>
                                              <p:spTgt spid="25"/>
                                            </p:tgtEl>
                                            <p:attrNameLst>
                                              <p:attrName>ppt_y</p:attrName>
                                            </p:attrNameLst>
                                          </p:cBhvr>
                                        </p:anim>
                                        <p:animRot by="21600000">
                                          <p:cBhvr>
                                            <p:cTn id="26" dur="1000" fill="hold">
                                              <p:stCondLst>
                                                <p:cond delay="0"/>
                                              </p:stCondLst>
                                            </p:cTn>
                                            <p:tgtEl>
                                              <p:spTgt spid="25"/>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0-#ppt_w/2"/>
                                              </p:val>
                                            </p:tav>
                                            <p:tav tm="100000">
                                              <p:val>
                                                <p:strVal val="#ppt_x"/>
                                              </p:val>
                                            </p:tav>
                                          </p:tavLst>
                                        </p:anim>
                                        <p:anim calcmode="lin" valueType="num">
                                          <p:cBhvr additive="base">
                                            <p:cTn id="36"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0-#ppt_w/2"/>
                                              </p:val>
                                            </p:tav>
                                            <p:tav tm="100000">
                                              <p:val>
                                                <p:strVal val="#ppt_x"/>
                                              </p:val>
                                            </p:tav>
                                          </p:tavLst>
                                        </p:anim>
                                        <p:anim calcmode="lin" valueType="num">
                                          <p:cBhvr additive="base">
                                            <p:cTn id="42" dur="500" fill="hold"/>
                                            <p:tgtEl>
                                              <p:spTgt spid="15"/>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0-#ppt_w/2"/>
                                              </p:val>
                                            </p:tav>
                                            <p:tav tm="100000">
                                              <p:val>
                                                <p:strVal val="#ppt_x"/>
                                              </p:val>
                                            </p:tav>
                                          </p:tavLst>
                                        </p:anim>
                                        <p:anim calcmode="lin" valueType="num">
                                          <p:cBhvr additive="base">
                                            <p:cTn id="46"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0-#ppt_w/2"/>
                                              </p:val>
                                            </p:tav>
                                            <p:tav tm="100000">
                                              <p:val>
                                                <p:strVal val="#ppt_x"/>
                                              </p:val>
                                            </p:tav>
                                          </p:tavLst>
                                        </p:anim>
                                        <p:anim calcmode="lin" valueType="num">
                                          <p:cBhvr additive="base">
                                            <p:cTn id="52" dur="500" fill="hold"/>
                                            <p:tgtEl>
                                              <p:spTgt spid="26"/>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500" fill="hold"/>
                                            <p:tgtEl>
                                              <p:spTgt spid="32"/>
                                            </p:tgtEl>
                                            <p:attrNameLst>
                                              <p:attrName>ppt_x</p:attrName>
                                            </p:attrNameLst>
                                          </p:cBhvr>
                                          <p:tavLst>
                                            <p:tav tm="0">
                                              <p:val>
                                                <p:strVal val="0-#ppt_w/2"/>
                                              </p:val>
                                            </p:tav>
                                            <p:tav tm="100000">
                                              <p:val>
                                                <p:strVal val="#ppt_x"/>
                                              </p:val>
                                            </p:tav>
                                          </p:tavLst>
                                        </p:anim>
                                        <p:anim calcmode="lin" valueType="num">
                                          <p:cBhvr additive="base">
                                            <p:cTn id="56"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4" grpId="0"/>
          <p:bldP spid="25" grpId="0"/>
          <p:bldP spid="14" grpId="0" animBg="1"/>
          <p:bldP spid="15" grpId="0" animBg="1"/>
          <p:bldP spid="26" grpId="0" bldLvl="0" animBg="1"/>
          <p:bldP spid="29" grpId="0" animBg="1"/>
          <p:bldP spid="30" grpId="0"/>
          <p:bldP spid="31" grpId="0"/>
          <p:bldP spid="32" grpId="0"/>
          <p:bldP spid="3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4000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750" fill="hold"/>
                                            <p:tgtEl>
                                              <p:spTgt spid="27"/>
                                            </p:tgtEl>
                                            <p:attrNameLst>
                                              <p:attrName>ppt_x</p:attrName>
                                            </p:attrNameLst>
                                          </p:cBhvr>
                                          <p:tavLst>
                                            <p:tav tm="0">
                                              <p:val>
                                                <p:strVal val="#ppt_x"/>
                                              </p:val>
                                            </p:tav>
                                            <p:tav tm="100000">
                                              <p:val>
                                                <p:strVal val="#ppt_x"/>
                                              </p:val>
                                            </p:tav>
                                          </p:tavLst>
                                        </p:anim>
                                        <p:anim calcmode="lin" valueType="num">
                                          <p:cBhvr additive="base">
                                            <p:cTn id="8" dur="175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4" accel="4000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750" fill="hold"/>
                                            <p:tgtEl>
                                              <p:spTgt spid="28"/>
                                            </p:tgtEl>
                                            <p:attrNameLst>
                                              <p:attrName>ppt_x</p:attrName>
                                            </p:attrNameLst>
                                          </p:cBhvr>
                                          <p:tavLst>
                                            <p:tav tm="0">
                                              <p:val>
                                                <p:strVal val="#ppt_x"/>
                                              </p:val>
                                            </p:tav>
                                            <p:tav tm="100000">
                                              <p:val>
                                                <p:strVal val="#ppt_x"/>
                                              </p:val>
                                            </p:tav>
                                          </p:tavLst>
                                        </p:anim>
                                        <p:anim calcmode="lin" valueType="num">
                                          <p:cBhvr additive="base">
                                            <p:cTn id="12" dur="175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24"/>
                                            </p:tgtEl>
                                            <p:attrNameLst>
                                              <p:attrName>style.visibility</p:attrName>
                                            </p:attrNameLst>
                                          </p:cBhvr>
                                          <p:to>
                                            <p:strVal val="visible"/>
                                          </p:to>
                                        </p:set>
                                        <p:anim by="(-#ppt_w*2)" calcmode="lin" valueType="num">
                                          <p:cBhvr rctx="PPT">
                                            <p:cTn id="17" dur="500" autoRev="1" fill="hold">
                                              <p:stCondLst>
                                                <p:cond delay="0"/>
                                              </p:stCondLst>
                                            </p:cTn>
                                            <p:tgtEl>
                                              <p:spTgt spid="24"/>
                                            </p:tgtEl>
                                            <p:attrNameLst>
                                              <p:attrName>ppt_w</p:attrName>
                                            </p:attrNameLst>
                                          </p:cBhvr>
                                        </p:anim>
                                        <p:anim by="(#ppt_w*0.50)" calcmode="lin" valueType="num">
                                          <p:cBhvr>
                                            <p:cTn id="18" dur="500" decel="50000" autoRev="1" fill="hold">
                                              <p:stCondLst>
                                                <p:cond delay="0"/>
                                              </p:stCondLst>
                                            </p:cTn>
                                            <p:tgtEl>
                                              <p:spTgt spid="24"/>
                                            </p:tgtEl>
                                            <p:attrNameLst>
                                              <p:attrName>ppt_x</p:attrName>
                                            </p:attrNameLst>
                                          </p:cBhvr>
                                        </p:anim>
                                        <p:anim from="(-#ppt_h/2)" to="(#ppt_y)" calcmode="lin" valueType="num">
                                          <p:cBhvr>
                                            <p:cTn id="19" dur="1000" fill="hold">
                                              <p:stCondLst>
                                                <p:cond delay="0"/>
                                              </p:stCondLst>
                                            </p:cTn>
                                            <p:tgtEl>
                                              <p:spTgt spid="24"/>
                                            </p:tgtEl>
                                            <p:attrNameLst>
                                              <p:attrName>ppt_y</p:attrName>
                                            </p:attrNameLst>
                                          </p:cBhvr>
                                        </p:anim>
                                        <p:animRot by="21600000">
                                          <p:cBhvr>
                                            <p:cTn id="20" dur="1000" fill="hold">
                                              <p:stCondLst>
                                                <p:cond delay="0"/>
                                              </p:stCondLst>
                                            </p:cTn>
                                            <p:tgtEl>
                                              <p:spTgt spid="24"/>
                                            </p:tgtEl>
                                            <p:attrNameLst>
                                              <p:attrName>r</p:attrName>
                                            </p:attrNameLst>
                                          </p:cBhvr>
                                        </p:animRot>
                                      </p:childTnLst>
                                    </p:cTn>
                                  </p:par>
                                  <p:par>
                                    <p:cTn id="21" presetID="56" presetClass="entr" presetSubtype="0" fill="hold" grpId="0" nodeType="withEffect">
                                      <p:stCondLst>
                                        <p:cond delay="0"/>
                                      </p:stCondLst>
                                      <p:iterate type="lt">
                                        <p:tmPct val="10000"/>
                                      </p:iterate>
                                      <p:childTnLst>
                                        <p:set>
                                          <p:cBhvr>
                                            <p:cTn id="22" dur="1" fill="hold">
                                              <p:stCondLst>
                                                <p:cond delay="0"/>
                                              </p:stCondLst>
                                            </p:cTn>
                                            <p:tgtEl>
                                              <p:spTgt spid="25"/>
                                            </p:tgtEl>
                                            <p:attrNameLst>
                                              <p:attrName>style.visibility</p:attrName>
                                            </p:attrNameLst>
                                          </p:cBhvr>
                                          <p:to>
                                            <p:strVal val="visible"/>
                                          </p:to>
                                        </p:set>
                                        <p:anim by="(-#ppt_w*2)" calcmode="lin" valueType="num">
                                          <p:cBhvr rctx="PPT">
                                            <p:cTn id="23" dur="500" autoRev="1" fill="hold">
                                              <p:stCondLst>
                                                <p:cond delay="0"/>
                                              </p:stCondLst>
                                            </p:cTn>
                                            <p:tgtEl>
                                              <p:spTgt spid="25"/>
                                            </p:tgtEl>
                                            <p:attrNameLst>
                                              <p:attrName>ppt_w</p:attrName>
                                            </p:attrNameLst>
                                          </p:cBhvr>
                                        </p:anim>
                                        <p:anim by="(#ppt_w*0.50)" calcmode="lin" valueType="num">
                                          <p:cBhvr>
                                            <p:cTn id="24" dur="500" decel="50000" autoRev="1" fill="hold">
                                              <p:stCondLst>
                                                <p:cond delay="0"/>
                                              </p:stCondLst>
                                            </p:cTn>
                                            <p:tgtEl>
                                              <p:spTgt spid="25"/>
                                            </p:tgtEl>
                                            <p:attrNameLst>
                                              <p:attrName>ppt_x</p:attrName>
                                            </p:attrNameLst>
                                          </p:cBhvr>
                                        </p:anim>
                                        <p:anim from="(-#ppt_h/2)" to="(#ppt_y)" calcmode="lin" valueType="num">
                                          <p:cBhvr>
                                            <p:cTn id="25" dur="1000" fill="hold">
                                              <p:stCondLst>
                                                <p:cond delay="0"/>
                                              </p:stCondLst>
                                            </p:cTn>
                                            <p:tgtEl>
                                              <p:spTgt spid="25"/>
                                            </p:tgtEl>
                                            <p:attrNameLst>
                                              <p:attrName>ppt_y</p:attrName>
                                            </p:attrNameLst>
                                          </p:cBhvr>
                                        </p:anim>
                                        <p:animRot by="21600000">
                                          <p:cBhvr>
                                            <p:cTn id="26" dur="1000" fill="hold">
                                              <p:stCondLst>
                                                <p:cond delay="0"/>
                                              </p:stCondLst>
                                            </p:cTn>
                                            <p:tgtEl>
                                              <p:spTgt spid="25"/>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0-#ppt_w/2"/>
                                              </p:val>
                                            </p:tav>
                                            <p:tav tm="100000">
                                              <p:val>
                                                <p:strVal val="#ppt_x"/>
                                              </p:val>
                                            </p:tav>
                                          </p:tavLst>
                                        </p:anim>
                                        <p:anim calcmode="lin" valueType="num">
                                          <p:cBhvr additive="base">
                                            <p:cTn id="36"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0-#ppt_w/2"/>
                                              </p:val>
                                            </p:tav>
                                            <p:tav tm="100000">
                                              <p:val>
                                                <p:strVal val="#ppt_x"/>
                                              </p:val>
                                            </p:tav>
                                          </p:tavLst>
                                        </p:anim>
                                        <p:anim calcmode="lin" valueType="num">
                                          <p:cBhvr additive="base">
                                            <p:cTn id="42" dur="500" fill="hold"/>
                                            <p:tgtEl>
                                              <p:spTgt spid="15"/>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0-#ppt_w/2"/>
                                              </p:val>
                                            </p:tav>
                                            <p:tav tm="100000">
                                              <p:val>
                                                <p:strVal val="#ppt_x"/>
                                              </p:val>
                                            </p:tav>
                                          </p:tavLst>
                                        </p:anim>
                                        <p:anim calcmode="lin" valueType="num">
                                          <p:cBhvr additive="base">
                                            <p:cTn id="46"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0-#ppt_w/2"/>
                                              </p:val>
                                            </p:tav>
                                            <p:tav tm="100000">
                                              <p:val>
                                                <p:strVal val="#ppt_x"/>
                                              </p:val>
                                            </p:tav>
                                          </p:tavLst>
                                        </p:anim>
                                        <p:anim calcmode="lin" valueType="num">
                                          <p:cBhvr additive="base">
                                            <p:cTn id="52" dur="500" fill="hold"/>
                                            <p:tgtEl>
                                              <p:spTgt spid="26"/>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500" fill="hold"/>
                                            <p:tgtEl>
                                              <p:spTgt spid="32"/>
                                            </p:tgtEl>
                                            <p:attrNameLst>
                                              <p:attrName>ppt_x</p:attrName>
                                            </p:attrNameLst>
                                          </p:cBhvr>
                                          <p:tavLst>
                                            <p:tav tm="0">
                                              <p:val>
                                                <p:strVal val="0-#ppt_w/2"/>
                                              </p:val>
                                            </p:tav>
                                            <p:tav tm="100000">
                                              <p:val>
                                                <p:strVal val="#ppt_x"/>
                                              </p:val>
                                            </p:tav>
                                          </p:tavLst>
                                        </p:anim>
                                        <p:anim calcmode="lin" valueType="num">
                                          <p:cBhvr additive="base">
                                            <p:cTn id="56"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4" grpId="0"/>
          <p:bldP spid="25" grpId="0"/>
          <p:bldP spid="14" grpId="0" animBg="1"/>
          <p:bldP spid="15" grpId="0" animBg="1"/>
          <p:bldP spid="26" grpId="0" bldLvl="0" animBg="1"/>
          <p:bldP spid="29" grpId="0" animBg="1"/>
          <p:bldP spid="30" grpId="0"/>
          <p:bldP spid="31" grpId="0"/>
          <p:bldP spid="32" grpId="0"/>
          <p:bldP spid="33"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a:off x="803275" y="635000"/>
            <a:ext cx="885190" cy="885190"/>
          </a:xfrm>
          <a:prstGeom prst="ellipse">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500" b="1" dirty="0">
                <a:latin typeface="微软雅黑" panose="020B0503020204020204" pitchFamily="34" charset="-122"/>
                <a:ea typeface="微软雅黑" panose="020B0503020204020204" pitchFamily="34" charset="-122"/>
              </a:rPr>
              <a:t>分享</a:t>
            </a:r>
            <a:endParaRPr lang="zh-CN" altLang="en-US" sz="1500" b="1" dirty="0">
              <a:latin typeface="微软雅黑" panose="020B0503020204020204" pitchFamily="34" charset="-122"/>
              <a:ea typeface="微软雅黑" panose="020B0503020204020204" pitchFamily="34" charset="-122"/>
            </a:endParaRPr>
          </a:p>
        </p:txBody>
      </p:sp>
      <p:pic>
        <p:nvPicPr>
          <p:cNvPr id="50" name="图片 49" descr="/Users/yuanli/Desktop/图片20.png图片20"/>
          <p:cNvPicPr>
            <a:picLocks noChangeAspect="1"/>
          </p:cNvPicPr>
          <p:nvPr/>
        </p:nvPicPr>
        <p:blipFill>
          <a:blip r:embed="rId1"/>
          <a:srcRect/>
          <a:stretch>
            <a:fillRect/>
          </a:stretch>
        </p:blipFill>
        <p:spPr>
          <a:xfrm>
            <a:off x="1688465" y="734695"/>
            <a:ext cx="2222500" cy="4055110"/>
          </a:xfrm>
          <a:prstGeom prst="roundRect">
            <a:avLst/>
          </a:prstGeom>
        </p:spPr>
      </p:pic>
      <p:pic>
        <p:nvPicPr>
          <p:cNvPr id="51" name="图片 50" descr="4e448302f0277cc98f7b36f9acb8a153"/>
          <p:cNvPicPr>
            <a:picLocks noChangeAspect="1"/>
          </p:cNvPicPr>
          <p:nvPr/>
        </p:nvPicPr>
        <p:blipFill>
          <a:blip r:embed="rId2"/>
          <a:stretch>
            <a:fillRect/>
          </a:stretch>
        </p:blipFill>
        <p:spPr>
          <a:xfrm>
            <a:off x="1688465" y="635000"/>
            <a:ext cx="2293620" cy="4254500"/>
          </a:xfrm>
          <a:prstGeom prst="rect">
            <a:avLst/>
          </a:prstGeom>
        </p:spPr>
      </p:pic>
      <p:sp>
        <p:nvSpPr>
          <p:cNvPr id="55" name="TextBox 170"/>
          <p:cNvSpPr txBox="1"/>
          <p:nvPr/>
        </p:nvSpPr>
        <p:spPr>
          <a:xfrm>
            <a:off x="4542155" y="1697990"/>
            <a:ext cx="3431540" cy="1618615"/>
          </a:xfrm>
          <a:prstGeom prst="rect">
            <a:avLst/>
          </a:prstGeom>
          <a:noFill/>
        </p:spPr>
        <p:txBody>
          <a:bodyPr wrap="square" lIns="68585" tIns="34292" rIns="68585" bIns="34292" rtlCol="0">
            <a:spAutoFit/>
          </a:bodyPr>
          <a:p>
            <a:pPr indent="226060" algn="just" eaLnBrk="1" latinLnBrk="0" hangingPunct="1">
              <a:lnSpc>
                <a:spcPct val="120000"/>
              </a:lnSpc>
              <a:extLst>
                <a:ext uri="{35155182-B16C-46BC-9424-99874614C6A1}">
                  <wpsdc:indentchars xmlns:wpsdc="http://www.wps.cn/officeDocument/2017/drawingmlCustomData" val="127" checksum="2443001313"/>
                </a:ext>
              </a:extLst>
            </a:pPr>
            <a:r>
              <a:rPr lang="zh-CN" altLang="en-US" sz="1400" dirty="0">
                <a:latin typeface="Arial" panose="020B0604020202090204" pitchFamily="34" charset="0"/>
                <a:ea typeface="微软雅黑" panose="020B0503020204020204" pitchFamily="34" charset="-122"/>
                <a:cs typeface="+mn-ea"/>
                <a:sym typeface="Arial" panose="020B0604020202090204" pitchFamily="34" charset="0"/>
              </a:rPr>
              <a:t>用户如果想将自己喜欢的图集进行分享则需要先在自己的用户页面创建一个新的图集并把自己喜欢的卡片放到图集里。</a:t>
            </a:r>
            <a:endParaRPr lang="zh-CN" altLang="en-US" sz="1400" dirty="0">
              <a:latin typeface="Arial" panose="020B0604020202090204" pitchFamily="34" charset="0"/>
              <a:ea typeface="微软雅黑" panose="020B0503020204020204" pitchFamily="34" charset="-122"/>
              <a:cs typeface="+mn-ea"/>
              <a:sym typeface="Arial" panose="020B0604020202090204" pitchFamily="34" charset="0"/>
            </a:endParaRPr>
          </a:p>
          <a:p>
            <a:pPr indent="226060" algn="just" eaLnBrk="1" latinLnBrk="0" hangingPunct="1">
              <a:lnSpc>
                <a:spcPct val="120000"/>
              </a:lnSpc>
              <a:extLst>
                <a:ext uri="{35155182-B16C-46BC-9424-99874614C6A1}">
                  <wpsdc:indentchars xmlns:wpsdc="http://www.wps.cn/officeDocument/2017/drawingmlCustomData" val="127" checksum="2443001313"/>
                </a:ext>
              </a:extLst>
            </a:pPr>
            <a:endParaRPr lang="zh-CN" altLang="en-US" sz="1400" dirty="0">
              <a:latin typeface="Arial" panose="020B0604020202090204" pitchFamily="34" charset="0"/>
              <a:ea typeface="微软雅黑" panose="020B0503020204020204" pitchFamily="34" charset="-122"/>
              <a:cs typeface="+mn-ea"/>
              <a:sym typeface="Arial" panose="020B0604020202090204" pitchFamily="34" charset="0"/>
            </a:endParaRPr>
          </a:p>
          <a:p>
            <a:pPr indent="226060" algn="just" eaLnBrk="1" latinLnBrk="0" hangingPunct="1">
              <a:lnSpc>
                <a:spcPct val="120000"/>
              </a:lnSpc>
              <a:extLst>
                <a:ext uri="{35155182-B16C-46BC-9424-99874614C6A1}">
                  <wpsdc:indentchars xmlns:wpsdc="http://www.wps.cn/officeDocument/2017/drawingmlCustomData" val="127" checksum="2443001313"/>
                </a:ext>
              </a:extLst>
            </a:pPr>
            <a:r>
              <a:rPr lang="zh-CN" altLang="en-US" sz="1400" dirty="0">
                <a:latin typeface="Arial" panose="020B0604020202090204" pitchFamily="34" charset="0"/>
                <a:ea typeface="微软雅黑" panose="020B0503020204020204" pitchFamily="34" charset="-122"/>
                <a:cs typeface="+mn-ea"/>
                <a:sym typeface="Arial" panose="020B0604020202090204" pitchFamily="34" charset="0"/>
              </a:rPr>
              <a:t>创建图集首先点击首页的铅笔图标进入图集编辑页面。</a:t>
            </a:r>
            <a:endParaRPr lang="zh-CN" altLang="en-US" sz="1400" dirty="0">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59" name="圆角矩形 58"/>
          <p:cNvSpPr/>
          <p:nvPr/>
        </p:nvSpPr>
        <p:spPr>
          <a:xfrm>
            <a:off x="3375660" y="1009650"/>
            <a:ext cx="232410" cy="260985"/>
          </a:xfrm>
          <a:prstGeom prst="roundRect">
            <a:avLst/>
          </a:prstGeom>
          <a:noFill/>
          <a:ln w="444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 name="图片 1" descr="/Users/yuanli/Desktop/cf28d3a0be80a71b33b298b2cd049987.pngcf28d3a0be80a71b33b298b2cd049987"/>
          <p:cNvPicPr>
            <a:picLocks noChangeAspect="1"/>
          </p:cNvPicPr>
          <p:nvPr/>
        </p:nvPicPr>
        <p:blipFill>
          <a:blip r:embed="rId3"/>
          <a:srcRect/>
          <a:stretch>
            <a:fillRect/>
          </a:stretch>
        </p:blipFill>
        <p:spPr>
          <a:xfrm rot="20460000">
            <a:off x="4953953" y="-441960"/>
            <a:ext cx="4481195" cy="2560955"/>
          </a:xfrm>
          <a:prstGeom prst="rect">
            <a:avLst/>
          </a:prstGeom>
        </p:spPr>
      </p:pic>
      <p:pic>
        <p:nvPicPr>
          <p:cNvPr id="3" name="图片 2" descr="WechatIMG1049"/>
          <p:cNvPicPr>
            <a:picLocks noChangeAspect="1"/>
          </p:cNvPicPr>
          <p:nvPr/>
        </p:nvPicPr>
        <p:blipFill>
          <a:blip r:embed="rId4"/>
          <a:stretch>
            <a:fillRect/>
          </a:stretch>
        </p:blipFill>
        <p:spPr>
          <a:xfrm>
            <a:off x="8399145" y="234950"/>
            <a:ext cx="506730" cy="5067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400" advClick="0" advTm="0">
        <p14:honeycomb/>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heel(1)">
                                      <p:cBhvr>
                                        <p:cTn id="7" dur="500"/>
                                        <p:tgtEl>
                                          <p:spTgt spid="47"/>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p:tgtEl>
                                          <p:spTgt spid="55"/>
                                        </p:tgtEl>
                                        <p:attrNameLst>
                                          <p:attrName>ppt_x</p:attrName>
                                        </p:attrNameLst>
                                      </p:cBhvr>
                                      <p:tavLst>
                                        <p:tav tm="0">
                                          <p:val>
                                            <p:strVal val="#ppt_x+#ppt_w*1.125000"/>
                                          </p:val>
                                        </p:tav>
                                        <p:tav tm="100000">
                                          <p:val>
                                            <p:strVal val="#ppt_x"/>
                                          </p:val>
                                        </p:tav>
                                      </p:tavLst>
                                    </p:anim>
                                    <p:animEffect transition="in" filter="wipe(left)">
                                      <p:cBhvr>
                                        <p:cTn id="1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ldLvl="0" animBg="1"/>
      <p:bldP spid="5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a:off x="1162050" y="563245"/>
            <a:ext cx="885190" cy="885190"/>
          </a:xfrm>
          <a:prstGeom prst="ellipse">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b="1" dirty="0">
                <a:latin typeface="微软雅黑" panose="020B0503020204020204" pitchFamily="34" charset="-122"/>
                <a:ea typeface="微软雅黑" panose="020B0503020204020204" pitchFamily="34" charset="-122"/>
              </a:rPr>
              <a:t>分享</a:t>
            </a:r>
            <a:endParaRPr lang="zh-CN" altLang="en-US" sz="1500" b="1" dirty="0">
              <a:latin typeface="微软雅黑" panose="020B0503020204020204" pitchFamily="34" charset="-122"/>
              <a:ea typeface="微软雅黑" panose="020B0503020204020204" pitchFamily="34" charset="-122"/>
            </a:endParaRPr>
          </a:p>
        </p:txBody>
      </p:sp>
      <p:sp>
        <p:nvSpPr>
          <p:cNvPr id="48" name="TextBox 170"/>
          <p:cNvSpPr txBox="1"/>
          <p:nvPr/>
        </p:nvSpPr>
        <p:spPr>
          <a:xfrm>
            <a:off x="376555" y="2971165"/>
            <a:ext cx="1423670" cy="843280"/>
          </a:xfrm>
          <a:prstGeom prst="rect">
            <a:avLst/>
          </a:prstGeom>
          <a:noFill/>
        </p:spPr>
        <p:txBody>
          <a:bodyPr wrap="square" lIns="68585" tIns="34292" rIns="68585" bIns="34292" rtlCol="0">
            <a:spAutoFit/>
          </a:bodyPr>
          <a:lstStyle/>
          <a:p>
            <a:pPr indent="226060" algn="just" eaLnBrk="1" latinLnBrk="0" hangingPunct="1">
              <a:lnSpc>
                <a:spcPct val="120000"/>
              </a:lnSpc>
              <a:extLst>
                <a:ext uri="{35155182-B16C-46BC-9424-99874614C6A1}">
                  <wpsdc:indentchars xmlns:wpsdc="http://www.wps.cn/officeDocument/2017/drawingmlCustomData" val="127" checksum="2443001313"/>
                </a:ext>
              </a:extLst>
            </a:pPr>
            <a:r>
              <a:rPr lang="zh-CN" altLang="en-US" sz="1400" dirty="0">
                <a:latin typeface="Arial" panose="020B0604020202090204" pitchFamily="34" charset="0"/>
                <a:ea typeface="微软雅黑" panose="020B0503020204020204" pitchFamily="34" charset="-122"/>
                <a:cs typeface="+mn-ea"/>
                <a:sym typeface="Arial" panose="020B0604020202090204" pitchFamily="34" charset="0"/>
              </a:rPr>
              <a:t>进入图集编辑页后点击“</a:t>
            </a:r>
            <a:r>
              <a:rPr lang="zh-CN" altLang="en-US" sz="1400" b="1" dirty="0">
                <a:solidFill>
                  <a:srgbClr val="C00000"/>
                </a:solidFill>
                <a:latin typeface="Arial" panose="020B0604020202090204" pitchFamily="34" charset="0"/>
                <a:ea typeface="微软雅黑" panose="020B0503020204020204" pitchFamily="34" charset="-122"/>
                <a:cs typeface="+mn-ea"/>
                <a:sym typeface="Arial" panose="020B0604020202090204" pitchFamily="34" charset="0"/>
              </a:rPr>
              <a:t>添加图集</a:t>
            </a:r>
            <a:r>
              <a:rPr lang="zh-CN" altLang="en-US" sz="1400" dirty="0">
                <a:latin typeface="Arial" panose="020B0604020202090204" pitchFamily="34" charset="0"/>
                <a:ea typeface="微软雅黑" panose="020B0503020204020204" pitchFamily="34" charset="-122"/>
                <a:cs typeface="+mn-ea"/>
                <a:sym typeface="Arial" panose="020B0604020202090204" pitchFamily="34" charset="0"/>
              </a:rPr>
              <a:t>”按钮。</a:t>
            </a:r>
            <a:endParaRPr lang="zh-CN" altLang="en-US" sz="1400" dirty="0">
              <a:latin typeface="Arial" panose="020B0604020202090204" pitchFamily="34" charset="0"/>
              <a:ea typeface="微软雅黑" panose="020B0503020204020204" pitchFamily="34" charset="-122"/>
              <a:cs typeface="+mn-ea"/>
              <a:sym typeface="Arial" panose="020B0604020202090204" pitchFamily="34" charset="0"/>
            </a:endParaRPr>
          </a:p>
        </p:txBody>
      </p:sp>
      <p:pic>
        <p:nvPicPr>
          <p:cNvPr id="49" name="图片 48" descr="/Users/yuanli/Desktop/图片21.png图片21"/>
          <p:cNvPicPr>
            <a:picLocks noChangeAspect="1"/>
          </p:cNvPicPr>
          <p:nvPr/>
        </p:nvPicPr>
        <p:blipFill>
          <a:blip r:embed="rId1"/>
          <a:srcRect/>
          <a:stretch>
            <a:fillRect/>
          </a:stretch>
        </p:blipFill>
        <p:spPr>
          <a:xfrm>
            <a:off x="2047240" y="646430"/>
            <a:ext cx="2204085" cy="4072890"/>
          </a:xfrm>
          <a:prstGeom prst="roundRect">
            <a:avLst/>
          </a:prstGeom>
        </p:spPr>
      </p:pic>
      <p:pic>
        <p:nvPicPr>
          <p:cNvPr id="50" name="图片 49" descr="4e448302f0277cc98f7b36f9acb8a153"/>
          <p:cNvPicPr>
            <a:picLocks noChangeAspect="1"/>
          </p:cNvPicPr>
          <p:nvPr/>
        </p:nvPicPr>
        <p:blipFill>
          <a:blip r:embed="rId2"/>
          <a:stretch>
            <a:fillRect/>
          </a:stretch>
        </p:blipFill>
        <p:spPr>
          <a:xfrm>
            <a:off x="1957705" y="563245"/>
            <a:ext cx="2293620" cy="4254500"/>
          </a:xfrm>
          <a:prstGeom prst="rect">
            <a:avLst/>
          </a:prstGeom>
        </p:spPr>
      </p:pic>
      <p:pic>
        <p:nvPicPr>
          <p:cNvPr id="51" name="图片 50" descr="/Users/yuanli/Desktop/图片22.png图片22"/>
          <p:cNvPicPr>
            <a:picLocks noChangeAspect="1"/>
          </p:cNvPicPr>
          <p:nvPr/>
        </p:nvPicPr>
        <p:blipFill>
          <a:blip r:embed="rId3"/>
          <a:srcRect/>
          <a:stretch>
            <a:fillRect/>
          </a:stretch>
        </p:blipFill>
        <p:spPr>
          <a:xfrm>
            <a:off x="4740910" y="647065"/>
            <a:ext cx="2119630" cy="4071620"/>
          </a:xfrm>
          <a:prstGeom prst="roundRect">
            <a:avLst/>
          </a:prstGeom>
        </p:spPr>
      </p:pic>
      <p:pic>
        <p:nvPicPr>
          <p:cNvPr id="52" name="图片 51" descr="4e448302f0277cc98f7b36f9acb8a153"/>
          <p:cNvPicPr>
            <a:picLocks noChangeAspect="1"/>
          </p:cNvPicPr>
          <p:nvPr/>
        </p:nvPicPr>
        <p:blipFill>
          <a:blip r:embed="rId2"/>
          <a:stretch>
            <a:fillRect/>
          </a:stretch>
        </p:blipFill>
        <p:spPr>
          <a:xfrm>
            <a:off x="4645660" y="563245"/>
            <a:ext cx="2293620" cy="4254500"/>
          </a:xfrm>
          <a:prstGeom prst="rect">
            <a:avLst/>
          </a:prstGeom>
        </p:spPr>
      </p:pic>
      <p:sp>
        <p:nvSpPr>
          <p:cNvPr id="53" name="TextBox 170"/>
          <p:cNvSpPr txBox="1"/>
          <p:nvPr/>
        </p:nvSpPr>
        <p:spPr>
          <a:xfrm>
            <a:off x="7146925" y="2594610"/>
            <a:ext cx="1423670" cy="1618615"/>
          </a:xfrm>
          <a:prstGeom prst="rect">
            <a:avLst/>
          </a:prstGeom>
          <a:noFill/>
        </p:spPr>
        <p:txBody>
          <a:bodyPr wrap="square" lIns="68585" tIns="34292" rIns="68585" bIns="34292" rtlCol="0">
            <a:spAutoFit/>
          </a:bodyPr>
          <a:p>
            <a:pPr indent="226060" algn="just" eaLnBrk="1" latinLnBrk="0" hangingPunct="1">
              <a:lnSpc>
                <a:spcPct val="120000"/>
              </a:lnSpc>
              <a:extLst>
                <a:ext uri="{35155182-B16C-46BC-9424-99874614C6A1}">
                  <wpsdc:indentchars xmlns:wpsdc="http://www.wps.cn/officeDocument/2017/drawingmlCustomData" val="127" checksum="2443001313"/>
                </a:ext>
              </a:extLst>
            </a:pPr>
            <a:r>
              <a:rPr lang="zh-CN" altLang="en-US" sz="1400" dirty="0">
                <a:latin typeface="Arial" panose="020B0604020202090204" pitchFamily="34" charset="0"/>
                <a:ea typeface="微软雅黑" panose="020B0503020204020204" pitchFamily="34" charset="-122"/>
                <a:cs typeface="+mn-ea"/>
                <a:sym typeface="Arial" panose="020B0604020202090204" pitchFamily="34" charset="0"/>
              </a:rPr>
              <a:t>添加图集需要先上传图片，输入图集名称，点击“生成/播放”按钮就可以了。</a:t>
            </a:r>
            <a:endParaRPr lang="zh-CN" altLang="en-US" sz="1400" dirty="0">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54" name="燕尾形箭头 53"/>
          <p:cNvSpPr/>
          <p:nvPr/>
        </p:nvSpPr>
        <p:spPr>
          <a:xfrm rot="1140000" flipH="1">
            <a:off x="6495415" y="2260600"/>
            <a:ext cx="803275" cy="129540"/>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5" name="燕尾形箭头 54"/>
          <p:cNvSpPr/>
          <p:nvPr/>
        </p:nvSpPr>
        <p:spPr>
          <a:xfrm rot="18060000">
            <a:off x="1134110" y="2326640"/>
            <a:ext cx="1339850" cy="117475"/>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6" name="圆角矩形 55"/>
          <p:cNvSpPr/>
          <p:nvPr/>
        </p:nvSpPr>
        <p:spPr>
          <a:xfrm>
            <a:off x="2106295" y="1206500"/>
            <a:ext cx="603885" cy="574675"/>
          </a:xfrm>
          <a:prstGeom prst="roundRect">
            <a:avLst/>
          </a:prstGeom>
          <a:noFill/>
          <a:ln w="444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 name="图片 1" descr="WechatIMG1049"/>
          <p:cNvPicPr>
            <a:picLocks noChangeAspect="1"/>
          </p:cNvPicPr>
          <p:nvPr/>
        </p:nvPicPr>
        <p:blipFill>
          <a:blip r:embed="rId4"/>
          <a:stretch>
            <a:fillRect/>
          </a:stretch>
        </p:blipFill>
        <p:spPr>
          <a:xfrm>
            <a:off x="8399145" y="234950"/>
            <a:ext cx="506730" cy="5067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400" advClick="0" advTm="0">
        <p14:honeycomb/>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heel(1)">
                                      <p:cBhvr>
                                        <p:cTn id="7" dur="500"/>
                                        <p:tgtEl>
                                          <p:spTgt spid="47"/>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p:tgtEl>
                                          <p:spTgt spid="48"/>
                                        </p:tgtEl>
                                        <p:attrNameLst>
                                          <p:attrName>ppt_x</p:attrName>
                                        </p:attrNameLst>
                                      </p:cBhvr>
                                      <p:tavLst>
                                        <p:tav tm="0">
                                          <p:val>
                                            <p:strVal val="#ppt_x+#ppt_w*1.125000"/>
                                          </p:val>
                                        </p:tav>
                                        <p:tav tm="100000">
                                          <p:val>
                                            <p:strVal val="#ppt_x"/>
                                          </p:val>
                                        </p:tav>
                                      </p:tavLst>
                                    </p:anim>
                                    <p:animEffect transition="in" filter="wipe(left)">
                                      <p:cBhvr>
                                        <p:cTn id="12" dur="500"/>
                                        <p:tgtEl>
                                          <p:spTgt spid="48"/>
                                        </p:tgtEl>
                                      </p:cBhvr>
                                    </p:animEffect>
                                  </p:childTnLst>
                                </p:cTn>
                              </p:par>
                            </p:childTnLst>
                          </p:cTn>
                        </p:par>
                        <p:par>
                          <p:cTn id="13" fill="hold">
                            <p:stCondLst>
                              <p:cond delay="1000"/>
                            </p:stCondLst>
                            <p:childTnLst>
                              <p:par>
                                <p:cTn id="14" presetID="12" presetClass="entr" presetSubtype="2" fill="hold" grpId="0" nodeType="after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additive="base">
                                        <p:cTn id="16" dur="500"/>
                                        <p:tgtEl>
                                          <p:spTgt spid="53"/>
                                        </p:tgtEl>
                                        <p:attrNameLst>
                                          <p:attrName>ppt_x</p:attrName>
                                        </p:attrNameLst>
                                      </p:cBhvr>
                                      <p:tavLst>
                                        <p:tav tm="0">
                                          <p:val>
                                            <p:strVal val="#ppt_x+#ppt_w*1.125000"/>
                                          </p:val>
                                        </p:tav>
                                        <p:tav tm="100000">
                                          <p:val>
                                            <p:strVal val="#ppt_x"/>
                                          </p:val>
                                        </p:tav>
                                      </p:tavLst>
                                    </p:anim>
                                    <p:animEffect transition="in" filter="wipe(left)">
                                      <p:cBhvr>
                                        <p:cTn id="1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ldLvl="0" animBg="1"/>
      <p:bldP spid="48"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a:off x="803275" y="635000"/>
            <a:ext cx="885190" cy="885190"/>
          </a:xfrm>
          <a:prstGeom prst="ellipse">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500" b="1" dirty="0">
                <a:latin typeface="微软雅黑" panose="020B0503020204020204" pitchFamily="34" charset="-122"/>
                <a:ea typeface="微软雅黑" panose="020B0503020204020204" pitchFamily="34" charset="-122"/>
              </a:rPr>
              <a:t>分享</a:t>
            </a:r>
            <a:endParaRPr lang="zh-CN" altLang="en-US" sz="1500" b="1" dirty="0">
              <a:latin typeface="微软雅黑" panose="020B0503020204020204" pitchFamily="34" charset="-122"/>
              <a:ea typeface="微软雅黑" panose="020B0503020204020204" pitchFamily="34" charset="-122"/>
            </a:endParaRPr>
          </a:p>
        </p:txBody>
      </p:sp>
      <p:pic>
        <p:nvPicPr>
          <p:cNvPr id="50" name="图片 49" descr="/Users/yuanli/Desktop/图片23.png图片23"/>
          <p:cNvPicPr>
            <a:picLocks noChangeAspect="1"/>
          </p:cNvPicPr>
          <p:nvPr/>
        </p:nvPicPr>
        <p:blipFill>
          <a:blip r:embed="rId1"/>
          <a:srcRect/>
          <a:stretch>
            <a:fillRect/>
          </a:stretch>
        </p:blipFill>
        <p:spPr>
          <a:xfrm>
            <a:off x="1688465" y="739775"/>
            <a:ext cx="2222500" cy="4054475"/>
          </a:xfrm>
          <a:prstGeom prst="roundRect">
            <a:avLst/>
          </a:prstGeom>
        </p:spPr>
      </p:pic>
      <p:pic>
        <p:nvPicPr>
          <p:cNvPr id="51" name="图片 50" descr="4e448302f0277cc98f7b36f9acb8a153"/>
          <p:cNvPicPr>
            <a:picLocks noChangeAspect="1"/>
          </p:cNvPicPr>
          <p:nvPr/>
        </p:nvPicPr>
        <p:blipFill>
          <a:blip r:embed="rId2"/>
          <a:stretch>
            <a:fillRect/>
          </a:stretch>
        </p:blipFill>
        <p:spPr>
          <a:xfrm>
            <a:off x="1652905" y="635000"/>
            <a:ext cx="2293620" cy="4254500"/>
          </a:xfrm>
          <a:prstGeom prst="rect">
            <a:avLst/>
          </a:prstGeom>
        </p:spPr>
      </p:pic>
      <p:sp>
        <p:nvSpPr>
          <p:cNvPr id="55" name="TextBox 170"/>
          <p:cNvSpPr txBox="1"/>
          <p:nvPr/>
        </p:nvSpPr>
        <p:spPr>
          <a:xfrm>
            <a:off x="4542155" y="2142490"/>
            <a:ext cx="3431540" cy="843280"/>
          </a:xfrm>
          <a:prstGeom prst="rect">
            <a:avLst/>
          </a:prstGeom>
          <a:noFill/>
        </p:spPr>
        <p:txBody>
          <a:bodyPr wrap="square" lIns="68585" tIns="34292" rIns="68585" bIns="34292" rtlCol="0">
            <a:spAutoFit/>
          </a:bodyPr>
          <a:p>
            <a:pPr indent="226060" algn="just" eaLnBrk="1" latinLnBrk="0" hangingPunct="1">
              <a:lnSpc>
                <a:spcPct val="120000"/>
              </a:lnSpc>
              <a:extLst>
                <a:ext uri="{35155182-B16C-46BC-9424-99874614C6A1}">
                  <wpsdc:indentchars xmlns:wpsdc="http://www.wps.cn/officeDocument/2017/drawingmlCustomData" val="127" checksum="2443001313"/>
                </a:ext>
              </a:extLst>
            </a:pPr>
            <a:r>
              <a:rPr lang="zh-CN" altLang="en-US" sz="1400" dirty="0">
                <a:latin typeface="Arial" panose="020B0604020202090204" pitchFamily="34" charset="0"/>
                <a:ea typeface="微软雅黑" panose="020B0503020204020204" pitchFamily="34" charset="-122"/>
                <a:cs typeface="+mn-ea"/>
                <a:sym typeface="Arial" panose="020B0604020202090204" pitchFamily="34" charset="0"/>
              </a:rPr>
              <a:t>图集创建完成后会显示在首页上，用户可以再次进入图集编辑页面选中新创建的图集后点击“</a:t>
            </a:r>
            <a:r>
              <a:rPr lang="zh-CN" altLang="en-US" sz="1400" b="1" dirty="0">
                <a:solidFill>
                  <a:srgbClr val="C00000"/>
                </a:solidFill>
                <a:latin typeface="Arial" panose="020B0604020202090204" pitchFamily="34" charset="0"/>
                <a:ea typeface="微软雅黑" panose="020B0503020204020204" pitchFamily="34" charset="-122"/>
                <a:cs typeface="+mn-ea"/>
                <a:sym typeface="Arial" panose="020B0604020202090204" pitchFamily="34" charset="0"/>
              </a:rPr>
              <a:t>设置</a:t>
            </a:r>
            <a:r>
              <a:rPr lang="zh-CN" altLang="en-US" sz="1400" dirty="0">
                <a:latin typeface="Arial" panose="020B0604020202090204" pitchFamily="34" charset="0"/>
                <a:ea typeface="微软雅黑" panose="020B0503020204020204" pitchFamily="34" charset="-122"/>
                <a:cs typeface="+mn-ea"/>
                <a:sym typeface="Arial" panose="020B0604020202090204" pitchFamily="34" charset="0"/>
              </a:rPr>
              <a:t>”按钮。</a:t>
            </a:r>
            <a:endParaRPr lang="zh-CN" altLang="en-US" sz="1400" dirty="0">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59" name="圆角矩形 58"/>
          <p:cNvSpPr/>
          <p:nvPr/>
        </p:nvSpPr>
        <p:spPr>
          <a:xfrm>
            <a:off x="2797810" y="3119755"/>
            <a:ext cx="571500" cy="582295"/>
          </a:xfrm>
          <a:prstGeom prst="roundRect">
            <a:avLst/>
          </a:prstGeom>
          <a:noFill/>
          <a:ln w="444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圆角矩形 1"/>
          <p:cNvSpPr/>
          <p:nvPr/>
        </p:nvSpPr>
        <p:spPr>
          <a:xfrm>
            <a:off x="2579370" y="3837305"/>
            <a:ext cx="440055" cy="222885"/>
          </a:xfrm>
          <a:prstGeom prst="roundRect">
            <a:avLst/>
          </a:prstGeom>
          <a:noFill/>
          <a:ln w="444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图片 2" descr="WechatIMG1049"/>
          <p:cNvPicPr>
            <a:picLocks noChangeAspect="1"/>
          </p:cNvPicPr>
          <p:nvPr/>
        </p:nvPicPr>
        <p:blipFill>
          <a:blip r:embed="rId3"/>
          <a:stretch>
            <a:fillRect/>
          </a:stretch>
        </p:blipFill>
        <p:spPr>
          <a:xfrm>
            <a:off x="8399145" y="234950"/>
            <a:ext cx="506730" cy="5067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400" advClick="0" advTm="0">
        <p14:honeycomb/>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heel(1)">
                                      <p:cBhvr>
                                        <p:cTn id="7" dur="500"/>
                                        <p:tgtEl>
                                          <p:spTgt spid="47"/>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p:tgtEl>
                                          <p:spTgt spid="55"/>
                                        </p:tgtEl>
                                        <p:attrNameLst>
                                          <p:attrName>ppt_x</p:attrName>
                                        </p:attrNameLst>
                                      </p:cBhvr>
                                      <p:tavLst>
                                        <p:tav tm="0">
                                          <p:val>
                                            <p:strVal val="#ppt_x+#ppt_w*1.125000"/>
                                          </p:val>
                                        </p:tav>
                                        <p:tav tm="100000">
                                          <p:val>
                                            <p:strVal val="#ppt_x"/>
                                          </p:val>
                                        </p:tav>
                                      </p:tavLst>
                                    </p:anim>
                                    <p:animEffect transition="in" filter="wipe(left)">
                                      <p:cBhvr>
                                        <p:cTn id="1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ldLvl="0" animBg="1"/>
      <p:bldP spid="5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a:off x="803275" y="635000"/>
            <a:ext cx="885190" cy="885190"/>
          </a:xfrm>
          <a:prstGeom prst="ellipse">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500" b="1" dirty="0">
                <a:latin typeface="微软雅黑" panose="020B0503020204020204" pitchFamily="34" charset="-122"/>
                <a:ea typeface="微软雅黑" panose="020B0503020204020204" pitchFamily="34" charset="-122"/>
              </a:rPr>
              <a:t>分享</a:t>
            </a:r>
            <a:endParaRPr lang="zh-CN" altLang="en-US" sz="1500" b="1" dirty="0">
              <a:latin typeface="微软雅黑" panose="020B0503020204020204" pitchFamily="34" charset="-122"/>
              <a:ea typeface="微软雅黑" panose="020B0503020204020204" pitchFamily="34" charset="-122"/>
            </a:endParaRPr>
          </a:p>
        </p:txBody>
      </p:sp>
      <p:pic>
        <p:nvPicPr>
          <p:cNvPr id="50" name="图片 49" descr="/Users/yuanli/Desktop/图片24.png图片24"/>
          <p:cNvPicPr>
            <a:picLocks noChangeAspect="1"/>
          </p:cNvPicPr>
          <p:nvPr/>
        </p:nvPicPr>
        <p:blipFill>
          <a:blip r:embed="rId1"/>
          <a:srcRect/>
          <a:stretch>
            <a:fillRect/>
          </a:stretch>
        </p:blipFill>
        <p:spPr>
          <a:xfrm>
            <a:off x="1688465" y="730885"/>
            <a:ext cx="2222500" cy="4072890"/>
          </a:xfrm>
          <a:prstGeom prst="roundRect">
            <a:avLst/>
          </a:prstGeom>
        </p:spPr>
      </p:pic>
      <p:pic>
        <p:nvPicPr>
          <p:cNvPr id="51" name="图片 50" descr="4e448302f0277cc98f7b36f9acb8a153"/>
          <p:cNvPicPr>
            <a:picLocks noChangeAspect="1"/>
          </p:cNvPicPr>
          <p:nvPr/>
        </p:nvPicPr>
        <p:blipFill>
          <a:blip r:embed="rId2"/>
          <a:stretch>
            <a:fillRect/>
          </a:stretch>
        </p:blipFill>
        <p:spPr>
          <a:xfrm>
            <a:off x="1617345" y="635000"/>
            <a:ext cx="2293620" cy="4254500"/>
          </a:xfrm>
          <a:prstGeom prst="rect">
            <a:avLst/>
          </a:prstGeom>
        </p:spPr>
      </p:pic>
      <p:sp>
        <p:nvSpPr>
          <p:cNvPr id="55" name="TextBox 170"/>
          <p:cNvSpPr txBox="1"/>
          <p:nvPr/>
        </p:nvSpPr>
        <p:spPr>
          <a:xfrm>
            <a:off x="4542155" y="2142490"/>
            <a:ext cx="3431540" cy="843280"/>
          </a:xfrm>
          <a:prstGeom prst="rect">
            <a:avLst/>
          </a:prstGeom>
          <a:noFill/>
        </p:spPr>
        <p:txBody>
          <a:bodyPr wrap="square" lIns="68585" tIns="34292" rIns="68585" bIns="34292" rtlCol="0">
            <a:spAutoFit/>
          </a:bodyPr>
          <a:p>
            <a:pPr indent="226060" algn="just" eaLnBrk="1" latinLnBrk="0" hangingPunct="1">
              <a:lnSpc>
                <a:spcPct val="120000"/>
              </a:lnSpc>
              <a:extLst>
                <a:ext uri="{35155182-B16C-46BC-9424-99874614C6A1}">
                  <wpsdc:indentchars xmlns:wpsdc="http://www.wps.cn/officeDocument/2017/drawingmlCustomData" val="127" checksum="2443001313"/>
                </a:ext>
              </a:extLst>
            </a:pPr>
            <a:r>
              <a:rPr lang="zh-CN" altLang="en-US" sz="1400" dirty="0">
                <a:latin typeface="Arial" panose="020B0604020202090204" pitchFamily="34" charset="0"/>
                <a:ea typeface="微软雅黑" panose="020B0503020204020204" pitchFamily="34" charset="-122"/>
                <a:cs typeface="+mn-ea"/>
                <a:sym typeface="Arial" panose="020B0604020202090204" pitchFamily="34" charset="0"/>
              </a:rPr>
              <a:t>点击菜单中的“</a:t>
            </a:r>
            <a:r>
              <a:rPr lang="zh-CN" altLang="en-US" sz="1400" b="1" dirty="0">
                <a:solidFill>
                  <a:srgbClr val="C00000"/>
                </a:solidFill>
                <a:latin typeface="Arial" panose="020B0604020202090204" pitchFamily="34" charset="0"/>
                <a:ea typeface="微软雅黑" panose="020B0503020204020204" pitchFamily="34" charset="-122"/>
                <a:cs typeface="+mn-ea"/>
                <a:sym typeface="Arial" panose="020B0604020202090204" pitchFamily="34" charset="0"/>
              </a:rPr>
              <a:t>分享</a:t>
            </a:r>
            <a:r>
              <a:rPr lang="zh-CN" altLang="en-US" sz="1400" dirty="0">
                <a:latin typeface="Arial" panose="020B0604020202090204" pitchFamily="34" charset="0"/>
                <a:ea typeface="微软雅黑" panose="020B0503020204020204" pitchFamily="34" charset="-122"/>
                <a:cs typeface="+mn-ea"/>
                <a:sym typeface="Arial" panose="020B0604020202090204" pitchFamily="34" charset="0"/>
              </a:rPr>
              <a:t>”按钮后分享完成，用户可以在“</a:t>
            </a:r>
            <a:r>
              <a:rPr lang="zh-CN" altLang="en-US" sz="1400" b="1" dirty="0">
                <a:solidFill>
                  <a:srgbClr val="C00000"/>
                </a:solidFill>
                <a:latin typeface="Arial" panose="020B0604020202090204" pitchFamily="34" charset="0"/>
                <a:ea typeface="微软雅黑" panose="020B0503020204020204" pitchFamily="34" charset="-122"/>
                <a:cs typeface="+mn-ea"/>
                <a:sym typeface="Arial" panose="020B0604020202090204" pitchFamily="34" charset="0"/>
              </a:rPr>
              <a:t>我的分享</a:t>
            </a:r>
            <a:r>
              <a:rPr lang="zh-CN" altLang="en-US" sz="1400" dirty="0">
                <a:latin typeface="Arial" panose="020B0604020202090204" pitchFamily="34" charset="0"/>
                <a:ea typeface="微软雅黑" panose="020B0503020204020204" pitchFamily="34" charset="-122"/>
                <a:cs typeface="+mn-ea"/>
                <a:sym typeface="Arial" panose="020B0604020202090204" pitchFamily="34" charset="0"/>
              </a:rPr>
              <a:t>”标签内找到自己所分享的图集。</a:t>
            </a:r>
            <a:endParaRPr lang="zh-CN" altLang="en-US" sz="1400" dirty="0">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59" name="圆角矩形 58"/>
          <p:cNvSpPr/>
          <p:nvPr/>
        </p:nvSpPr>
        <p:spPr>
          <a:xfrm>
            <a:off x="1786255" y="2860040"/>
            <a:ext cx="1995805" cy="355600"/>
          </a:xfrm>
          <a:prstGeom prst="roundRect">
            <a:avLst/>
          </a:prstGeom>
          <a:noFill/>
          <a:ln w="444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 name="图片 1" descr="WechatIMG1049"/>
          <p:cNvPicPr>
            <a:picLocks noChangeAspect="1"/>
          </p:cNvPicPr>
          <p:nvPr/>
        </p:nvPicPr>
        <p:blipFill>
          <a:blip r:embed="rId3"/>
          <a:stretch>
            <a:fillRect/>
          </a:stretch>
        </p:blipFill>
        <p:spPr>
          <a:xfrm>
            <a:off x="8399145" y="234950"/>
            <a:ext cx="506730" cy="5067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400" advClick="0" advTm="0">
        <p14:honeycomb/>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heel(1)">
                                      <p:cBhvr>
                                        <p:cTn id="7" dur="500"/>
                                        <p:tgtEl>
                                          <p:spTgt spid="47"/>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p:tgtEl>
                                          <p:spTgt spid="55"/>
                                        </p:tgtEl>
                                        <p:attrNameLst>
                                          <p:attrName>ppt_x</p:attrName>
                                        </p:attrNameLst>
                                      </p:cBhvr>
                                      <p:tavLst>
                                        <p:tav tm="0">
                                          <p:val>
                                            <p:strVal val="#ppt_x+#ppt_w*1.125000"/>
                                          </p:val>
                                        </p:tav>
                                        <p:tav tm="100000">
                                          <p:val>
                                            <p:strVal val="#ppt_x"/>
                                          </p:val>
                                        </p:tav>
                                      </p:tavLst>
                                    </p:anim>
                                    <p:animEffect transition="in" filter="wipe(left)">
                                      <p:cBhvr>
                                        <p:cTn id="1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ldLvl="0" animBg="1"/>
      <p:bldP spid="5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44" y="0"/>
            <a:ext cx="9138700" cy="5145088"/>
          </a:xfrm>
          <a:prstGeom prst="rect">
            <a:avLst/>
          </a:prstGeom>
        </p:spPr>
      </p:pic>
      <p:sp>
        <p:nvSpPr>
          <p:cNvPr id="24" name="矩形 23"/>
          <p:cNvSpPr/>
          <p:nvPr/>
        </p:nvSpPr>
        <p:spPr>
          <a:xfrm>
            <a:off x="855345" y="2018665"/>
            <a:ext cx="4604385" cy="1106805"/>
          </a:xfrm>
          <a:prstGeom prst="rect">
            <a:avLst/>
          </a:prstGeom>
        </p:spPr>
        <p:txBody>
          <a:bodyPr wrap="square" lIns="91458" tIns="45729" rIns="91458" bIns="45729">
            <a:spAutoFit/>
          </a:bodyPr>
          <a:lstStyle/>
          <a:p>
            <a:pPr fontAlgn="auto">
              <a:spcBef>
                <a:spcPts val="0"/>
              </a:spcBef>
              <a:spcAft>
                <a:spcPts val="0"/>
              </a:spcAft>
              <a:defRPr/>
            </a:pPr>
            <a:r>
              <a:rPr lang="zh-CN" altLang="en-US" sz="6600" b="1" spc="3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谢谢观看</a:t>
            </a:r>
            <a:endParaRPr lang="zh-CN" altLang="en-US" sz="6600" b="1" spc="3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2" name="图片 1" descr="WechatIMG1049"/>
          <p:cNvPicPr>
            <a:picLocks noChangeAspect="1"/>
          </p:cNvPicPr>
          <p:nvPr/>
        </p:nvPicPr>
        <p:blipFill>
          <a:blip r:embed="rId2"/>
          <a:stretch>
            <a:fillRect/>
          </a:stretch>
        </p:blipFill>
        <p:spPr>
          <a:xfrm>
            <a:off x="8399145" y="234950"/>
            <a:ext cx="506730" cy="5067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400" advClick="0" advTm="0">
        <p14:honeycomb/>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 presetClass="entr" presetSubtype="1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checkerboard(across)">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44" y="0"/>
            <a:ext cx="9138700" cy="5145088"/>
          </a:xfrm>
          <a:prstGeom prst="rect">
            <a:avLst/>
          </a:prstGeom>
        </p:spPr>
      </p:pic>
      <p:sp>
        <p:nvSpPr>
          <p:cNvPr id="6" name="标题 5"/>
          <p:cNvSpPr txBox="1"/>
          <p:nvPr>
            <p:custDataLst>
              <p:tags r:id="rId2"/>
            </p:custDataLst>
          </p:nvPr>
        </p:nvSpPr>
        <p:spPr>
          <a:xfrm>
            <a:off x="1476450" y="2544342"/>
            <a:ext cx="2621750" cy="386715"/>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r>
              <a:rPr lang="zh-CN" altLang="en-US" sz="2800" dirty="0">
                <a:solidFill>
                  <a:schemeClr val="tx1">
                    <a:lumMod val="65000"/>
                    <a:lumOff val="35000"/>
                  </a:schemeClr>
                </a:solidFill>
                <a:latin typeface="Arial" panose="020B0604020202090204" pitchFamily="34" charset="0"/>
                <a:ea typeface="微软雅黑" panose="020B0503020204020204" pitchFamily="34" charset="-122"/>
                <a:sym typeface="Arial" panose="020B0604020202090204" pitchFamily="34" charset="0"/>
              </a:rPr>
              <a:t>用户注册</a:t>
            </a:r>
            <a:endParaRPr lang="zh-CN" altLang="en-US" sz="2800" dirty="0">
              <a:solidFill>
                <a:schemeClr val="tx1">
                  <a:lumMod val="65000"/>
                  <a:lumOff val="35000"/>
                </a:schemeClr>
              </a:solidFill>
              <a:latin typeface="Arial" panose="020B0604020202090204" pitchFamily="34" charset="0"/>
              <a:ea typeface="微软雅黑" panose="020B0503020204020204" pitchFamily="34" charset="-122"/>
              <a:sym typeface="Arial" panose="020B0604020202090204" pitchFamily="34" charset="0"/>
            </a:endParaRPr>
          </a:p>
        </p:txBody>
      </p:sp>
      <p:sp>
        <p:nvSpPr>
          <p:cNvPr id="2" name="椭圆 1"/>
          <p:cNvSpPr/>
          <p:nvPr/>
        </p:nvSpPr>
        <p:spPr>
          <a:xfrm>
            <a:off x="2247265" y="1343328"/>
            <a:ext cx="1080120" cy="10801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ea typeface="微软雅黑" panose="020B0503020204020204" pitchFamily="34" charset="-122"/>
              </a:rPr>
              <a:t>1</a:t>
            </a:r>
            <a:endParaRPr lang="zh-CN" altLang="en-US" sz="4400" dirty="0">
              <a:ea typeface="微软雅黑" panose="020B0503020204020204" pitchFamily="34" charset="-122"/>
            </a:endParaRPr>
          </a:p>
        </p:txBody>
      </p:sp>
      <p:pic>
        <p:nvPicPr>
          <p:cNvPr id="3" name="图片 2" descr="WechatIMG1049"/>
          <p:cNvPicPr>
            <a:picLocks noChangeAspect="1"/>
          </p:cNvPicPr>
          <p:nvPr/>
        </p:nvPicPr>
        <p:blipFill>
          <a:blip r:embed="rId3"/>
          <a:stretch>
            <a:fillRect/>
          </a:stretch>
        </p:blipFill>
        <p:spPr>
          <a:xfrm>
            <a:off x="8399145" y="234950"/>
            <a:ext cx="506730" cy="506730"/>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1+#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4121785" y="1223010"/>
            <a:ext cx="163830" cy="163830"/>
          </a:xfrm>
          <a:prstGeom prst="ellipse">
            <a:avLst/>
          </a:prstGeom>
          <a:solidFill>
            <a:schemeClr val="accent2">
              <a:lumMod val="40000"/>
              <a:lumOff val="60000"/>
            </a:schemeClr>
          </a:solidFill>
          <a:ln>
            <a:noFill/>
          </a:ln>
        </p:spPr>
        <p:style>
          <a:lnRef idx="2">
            <a:schemeClr val="lt1">
              <a:hueOff val="0"/>
              <a:satOff val="0"/>
              <a:lumOff val="0"/>
              <a:alphaOff val="0"/>
            </a:schemeClr>
          </a:lnRef>
          <a:fillRef idx="1">
            <a:schemeClr val="accent3">
              <a:hueOff val="224959"/>
              <a:satOff val="11515"/>
              <a:lumOff val="4837"/>
              <a:alphaOff val="0"/>
            </a:schemeClr>
          </a:fillRef>
          <a:effectRef idx="0">
            <a:schemeClr val="accent3">
              <a:hueOff val="224959"/>
              <a:satOff val="11515"/>
              <a:lumOff val="4837"/>
              <a:alphaOff val="0"/>
            </a:schemeClr>
          </a:effectRef>
          <a:fontRef idx="minor">
            <a:schemeClr val="lt1"/>
          </a:fontRef>
        </p:style>
        <p:txBody>
          <a:bodyPr/>
          <a:lstStyle/>
          <a:p>
            <a:pPr>
              <a:lnSpc>
                <a:spcPct val="120000"/>
              </a:lnSpc>
            </a:pPr>
            <a:endParaRPr lang="zh-CN" altLang="en-US">
              <a:latin typeface="Arial" panose="020B0604020202090204" pitchFamily="34" charset="0"/>
              <a:ea typeface="微软雅黑" panose="020B0503020204020204" pitchFamily="34" charset="-122"/>
              <a:sym typeface="Arial" panose="020B0604020202090204" pitchFamily="34" charset="0"/>
            </a:endParaRPr>
          </a:p>
        </p:txBody>
      </p:sp>
      <p:sp>
        <p:nvSpPr>
          <p:cNvPr id="13" name="Freeform 12"/>
          <p:cNvSpPr/>
          <p:nvPr/>
        </p:nvSpPr>
        <p:spPr>
          <a:xfrm>
            <a:off x="989330" y="948690"/>
            <a:ext cx="826135" cy="826135"/>
          </a:xfrm>
          <a:custGeom>
            <a:avLst/>
            <a:gdLst>
              <a:gd name="connsiteX0" fmla="*/ 0 w 1100954"/>
              <a:gd name="connsiteY0" fmla="*/ 550301 h 1100602"/>
              <a:gd name="connsiteX1" fmla="*/ 550477 w 1100954"/>
              <a:gd name="connsiteY1" fmla="*/ 0 h 1100602"/>
              <a:gd name="connsiteX2" fmla="*/ 1100954 w 1100954"/>
              <a:gd name="connsiteY2" fmla="*/ 550301 h 1100602"/>
              <a:gd name="connsiteX3" fmla="*/ 550477 w 1100954"/>
              <a:gd name="connsiteY3" fmla="*/ 1100602 h 1100602"/>
              <a:gd name="connsiteX4" fmla="*/ 0 w 1100954"/>
              <a:gd name="connsiteY4" fmla="*/ 550301 h 1100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954" h="1100602">
                <a:moveTo>
                  <a:pt x="0" y="550301"/>
                </a:moveTo>
                <a:cubicBezTo>
                  <a:pt x="0" y="246378"/>
                  <a:pt x="246457" y="0"/>
                  <a:pt x="550477" y="0"/>
                </a:cubicBezTo>
                <a:cubicBezTo>
                  <a:pt x="854497" y="0"/>
                  <a:pt x="1100954" y="246378"/>
                  <a:pt x="1100954" y="550301"/>
                </a:cubicBezTo>
                <a:cubicBezTo>
                  <a:pt x="1100954" y="854224"/>
                  <a:pt x="854497" y="1100602"/>
                  <a:pt x="550477" y="1100602"/>
                </a:cubicBezTo>
                <a:cubicBezTo>
                  <a:pt x="246457" y="1100602"/>
                  <a:pt x="0" y="854224"/>
                  <a:pt x="0" y="550301"/>
                </a:cubicBezTo>
                <a:close/>
              </a:path>
            </a:pathLst>
          </a:custGeom>
          <a:gradFill>
            <a:gsLst>
              <a:gs pos="19000">
                <a:srgbClr val="FFB9B9"/>
              </a:gs>
              <a:gs pos="64000">
                <a:srgbClr val="FF8F8E"/>
              </a:gs>
              <a:gs pos="44000">
                <a:srgbClr val="FE9E9F"/>
              </a:gs>
              <a:gs pos="84000">
                <a:srgbClr val="FF7373"/>
              </a:gs>
            </a:gsLst>
            <a:lin scaled="1"/>
          </a:gradFill>
          <a:ln w="38100">
            <a:noFill/>
          </a:ln>
        </p:spPr>
        <p:style>
          <a:lnRef idx="2">
            <a:schemeClr val="lt1">
              <a:hueOff val="0"/>
              <a:satOff val="0"/>
              <a:lumOff val="0"/>
              <a:alphaOff val="0"/>
            </a:schemeClr>
          </a:lnRef>
          <a:fillRef idx="1">
            <a:schemeClr val="accent3">
              <a:hueOff val="337438"/>
              <a:satOff val="17272"/>
              <a:lumOff val="7255"/>
              <a:alphaOff val="0"/>
            </a:schemeClr>
          </a:fillRef>
          <a:effectRef idx="0">
            <a:schemeClr val="accent3">
              <a:hueOff val="337438"/>
              <a:satOff val="17272"/>
              <a:lumOff val="7255"/>
              <a:alphaOff val="0"/>
            </a:schemeClr>
          </a:effectRef>
          <a:fontRef idx="minor">
            <a:schemeClr val="lt1"/>
          </a:fontRef>
        </p:style>
        <p:txBody>
          <a:bodyPr spcFirstLastPara="0" vert="horz" wrap="square" lIns="180952" tIns="180913" rIns="180952" bIns="180913" numCol="1" spcCol="1270" anchor="ctr" anchorCtr="0">
            <a:noAutofit/>
          </a:bodyPr>
          <a:lstStyle/>
          <a:p>
            <a:pPr algn="ctr" defTabSz="699770">
              <a:lnSpc>
                <a:spcPct val="120000"/>
              </a:lnSpc>
              <a:spcAft>
                <a:spcPct val="35000"/>
              </a:spcAft>
            </a:pPr>
            <a:endParaRPr lang="id-ID" sz="1575">
              <a:solidFill>
                <a:schemeClr val="bg2">
                  <a:lumMod val="75000"/>
                </a:schemeClr>
              </a:solidFill>
              <a:latin typeface="Arial" panose="020B0604020202090204" pitchFamily="34" charset="0"/>
              <a:ea typeface="微软雅黑" panose="020B0503020204020204" pitchFamily="34" charset="-122"/>
              <a:sym typeface="Arial" panose="020B0604020202090204" pitchFamily="34" charset="0"/>
            </a:endParaRPr>
          </a:p>
        </p:txBody>
      </p:sp>
      <p:grpSp>
        <p:nvGrpSpPr>
          <p:cNvPr id="35" name="组合 34"/>
          <p:cNvGrpSpPr/>
          <p:nvPr/>
        </p:nvGrpSpPr>
        <p:grpSpPr>
          <a:xfrm>
            <a:off x="1035050" y="1928495"/>
            <a:ext cx="570865" cy="572770"/>
            <a:chOff x="8677" y="6059"/>
            <a:chExt cx="899" cy="902"/>
          </a:xfrm>
          <a:gradFill>
            <a:gsLst>
              <a:gs pos="3896">
                <a:srgbClr val="F2E6CD"/>
              </a:gs>
              <a:gs pos="97000">
                <a:srgbClr val="E3B84B"/>
              </a:gs>
            </a:gsLst>
            <a:lin scaled="1"/>
          </a:gradFill>
        </p:grpSpPr>
        <p:sp>
          <p:nvSpPr>
            <p:cNvPr id="15" name="Oval 14"/>
            <p:cNvSpPr/>
            <p:nvPr/>
          </p:nvSpPr>
          <p:spPr>
            <a:xfrm>
              <a:off x="8934" y="6059"/>
              <a:ext cx="643" cy="643"/>
            </a:xfrm>
            <a:prstGeom prst="ellipse">
              <a:avLst/>
            </a:prstGeom>
            <a:grpFill/>
            <a:ln>
              <a:noFill/>
            </a:ln>
          </p:spPr>
          <p:style>
            <a:lnRef idx="2">
              <a:schemeClr val="lt1">
                <a:hueOff val="0"/>
                <a:satOff val="0"/>
                <a:lumOff val="0"/>
                <a:alphaOff val="0"/>
              </a:schemeClr>
            </a:lnRef>
            <a:fillRef idx="1">
              <a:schemeClr val="accent3">
                <a:hueOff val="449917"/>
                <a:satOff val="23029"/>
                <a:lumOff val="9673"/>
                <a:alphaOff val="0"/>
              </a:schemeClr>
            </a:fillRef>
            <a:effectRef idx="0">
              <a:schemeClr val="accent3">
                <a:hueOff val="449917"/>
                <a:satOff val="23029"/>
                <a:lumOff val="9673"/>
                <a:alphaOff val="0"/>
              </a:schemeClr>
            </a:effectRef>
            <a:fontRef idx="minor">
              <a:schemeClr val="lt1"/>
            </a:fontRef>
          </p:style>
          <p:txBody>
            <a:bodyPr/>
            <a:lstStyle/>
            <a:p>
              <a:pPr>
                <a:lnSpc>
                  <a:spcPct val="120000"/>
                </a:lnSpc>
              </a:pPr>
              <a:endParaRPr lang="zh-CN" altLang="en-US">
                <a:latin typeface="Arial" panose="020B0604020202090204" pitchFamily="34" charset="0"/>
                <a:ea typeface="微软雅黑" panose="020B0503020204020204" pitchFamily="34" charset="-122"/>
                <a:sym typeface="Arial" panose="020B0604020202090204" pitchFamily="34" charset="0"/>
              </a:endParaRPr>
            </a:p>
          </p:txBody>
        </p:sp>
        <p:sp>
          <p:nvSpPr>
            <p:cNvPr id="18" name="Oval 17"/>
            <p:cNvSpPr/>
            <p:nvPr/>
          </p:nvSpPr>
          <p:spPr>
            <a:xfrm>
              <a:off x="8677" y="6705"/>
              <a:ext cx="257" cy="257"/>
            </a:xfrm>
            <a:prstGeom prst="ellipse">
              <a:avLst/>
            </a:prstGeom>
            <a:grpFill/>
            <a:ln>
              <a:noFill/>
            </a:ln>
          </p:spPr>
          <p:style>
            <a:lnRef idx="2">
              <a:schemeClr val="lt1">
                <a:hueOff val="0"/>
                <a:satOff val="0"/>
                <a:lumOff val="0"/>
                <a:alphaOff val="0"/>
              </a:schemeClr>
            </a:lnRef>
            <a:fillRef idx="1">
              <a:schemeClr val="accent3">
                <a:hueOff val="618636"/>
                <a:satOff val="31665"/>
                <a:lumOff val="13301"/>
                <a:alphaOff val="0"/>
              </a:schemeClr>
            </a:fillRef>
            <a:effectRef idx="0">
              <a:schemeClr val="accent3">
                <a:hueOff val="618636"/>
                <a:satOff val="31665"/>
                <a:lumOff val="13301"/>
                <a:alphaOff val="0"/>
              </a:schemeClr>
            </a:effectRef>
            <a:fontRef idx="minor">
              <a:schemeClr val="lt1"/>
            </a:fontRef>
          </p:style>
          <p:txBody>
            <a:bodyPr/>
            <a:lstStyle/>
            <a:p>
              <a:pPr>
                <a:lnSpc>
                  <a:spcPct val="120000"/>
                </a:lnSpc>
              </a:pPr>
              <a:endParaRPr lang="zh-CN" altLang="en-US">
                <a:latin typeface="Arial" panose="020B0604020202090204" pitchFamily="34" charset="0"/>
                <a:ea typeface="微软雅黑" panose="020B0503020204020204" pitchFamily="34" charset="-122"/>
                <a:sym typeface="Arial" panose="020B0604020202090204" pitchFamily="34" charset="0"/>
              </a:endParaRPr>
            </a:p>
          </p:txBody>
        </p:sp>
      </p:grpSp>
      <p:grpSp>
        <p:nvGrpSpPr>
          <p:cNvPr id="36" name="组合 35"/>
          <p:cNvGrpSpPr/>
          <p:nvPr/>
        </p:nvGrpSpPr>
        <p:grpSpPr>
          <a:xfrm>
            <a:off x="4423410" y="1774825"/>
            <a:ext cx="4259580" cy="2557145"/>
            <a:chOff x="7602" y="3502"/>
            <a:chExt cx="6708" cy="4027"/>
          </a:xfrm>
        </p:grpSpPr>
        <p:sp>
          <p:nvSpPr>
            <p:cNvPr id="7" name="Freeform 6"/>
            <p:cNvSpPr/>
            <p:nvPr/>
          </p:nvSpPr>
          <p:spPr>
            <a:xfrm>
              <a:off x="9606" y="3939"/>
              <a:ext cx="3199" cy="3199"/>
            </a:xfrm>
            <a:custGeom>
              <a:avLst/>
              <a:gdLst>
                <a:gd name="connsiteX0" fmla="*/ 0 w 2708066"/>
                <a:gd name="connsiteY0" fmla="*/ 1354004 h 2708008"/>
                <a:gd name="connsiteX1" fmla="*/ 1354033 w 2708066"/>
                <a:gd name="connsiteY1" fmla="*/ 0 h 2708008"/>
                <a:gd name="connsiteX2" fmla="*/ 2708066 w 2708066"/>
                <a:gd name="connsiteY2" fmla="*/ 1354004 h 2708008"/>
                <a:gd name="connsiteX3" fmla="*/ 1354033 w 2708066"/>
                <a:gd name="connsiteY3" fmla="*/ 2708008 h 2708008"/>
                <a:gd name="connsiteX4" fmla="*/ 0 w 2708066"/>
                <a:gd name="connsiteY4" fmla="*/ 1354004 h 2708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8066" h="2708008">
                  <a:moveTo>
                    <a:pt x="0" y="1354004"/>
                  </a:moveTo>
                  <a:cubicBezTo>
                    <a:pt x="0" y="606208"/>
                    <a:pt x="606221" y="0"/>
                    <a:pt x="1354033" y="0"/>
                  </a:cubicBezTo>
                  <a:cubicBezTo>
                    <a:pt x="2101845" y="0"/>
                    <a:pt x="2708066" y="606208"/>
                    <a:pt x="2708066" y="1354004"/>
                  </a:cubicBezTo>
                  <a:cubicBezTo>
                    <a:pt x="2708066" y="2101800"/>
                    <a:pt x="2101845" y="2708008"/>
                    <a:pt x="1354033" y="2708008"/>
                  </a:cubicBezTo>
                  <a:cubicBezTo>
                    <a:pt x="606221" y="2708008"/>
                    <a:pt x="0" y="2101800"/>
                    <a:pt x="0" y="1354004"/>
                  </a:cubicBezTo>
                  <a:close/>
                </a:path>
              </a:pathLst>
            </a:custGeom>
            <a:solidFill>
              <a:schemeClr val="accent1">
                <a:lumMod val="20000"/>
                <a:lumOff val="8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46083" tIns="446077" rIns="446083" bIns="446077" numCol="1" spcCol="1270" anchor="ctr" anchorCtr="0">
              <a:noAutofit/>
            </a:bodyPr>
            <a:lstStyle/>
            <a:p>
              <a:pPr algn="ctr" defTabSz="1733550">
                <a:lnSpc>
                  <a:spcPct val="120000"/>
                </a:lnSpc>
                <a:spcAft>
                  <a:spcPct val="35000"/>
                </a:spcAft>
              </a:pPr>
              <a:endParaRPr lang="id-ID" sz="3900">
                <a:solidFill>
                  <a:schemeClr val="bg2">
                    <a:lumMod val="75000"/>
                  </a:schemeClr>
                </a:solidFill>
                <a:latin typeface="Arial" panose="020B0604020202090204" pitchFamily="34" charset="0"/>
                <a:ea typeface="微软雅黑" panose="020B0503020204020204" pitchFamily="34" charset="-122"/>
                <a:sym typeface="Arial" panose="020B0604020202090204" pitchFamily="34" charset="0"/>
              </a:endParaRPr>
            </a:p>
          </p:txBody>
        </p:sp>
        <p:sp>
          <p:nvSpPr>
            <p:cNvPr id="8" name="Oval 7"/>
            <p:cNvSpPr/>
            <p:nvPr/>
          </p:nvSpPr>
          <p:spPr>
            <a:xfrm>
              <a:off x="11421" y="3546"/>
              <a:ext cx="356" cy="356"/>
            </a:xfrm>
            <a:prstGeom prst="ellipse">
              <a:avLst/>
            </a:prstGeom>
            <a:solidFill>
              <a:schemeClr val="tx2">
                <a:lumMod val="20000"/>
                <a:lumOff val="80000"/>
              </a:schemeClr>
            </a:solidFill>
            <a:ln w="25400">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pPr>
                <a:lnSpc>
                  <a:spcPct val="120000"/>
                </a:lnSpc>
              </a:pPr>
              <a:endParaRPr lang="zh-CN" altLang="en-US">
                <a:latin typeface="Arial" panose="020B0604020202090204" pitchFamily="34" charset="0"/>
                <a:ea typeface="微软雅黑" panose="020B0503020204020204" pitchFamily="34" charset="-122"/>
                <a:sym typeface="Arial" panose="020B0604020202090204" pitchFamily="34" charset="0"/>
              </a:endParaRPr>
            </a:p>
          </p:txBody>
        </p:sp>
        <p:sp>
          <p:nvSpPr>
            <p:cNvPr id="9" name="Oval 8"/>
            <p:cNvSpPr/>
            <p:nvPr/>
          </p:nvSpPr>
          <p:spPr>
            <a:xfrm>
              <a:off x="10588" y="6887"/>
              <a:ext cx="257" cy="258"/>
            </a:xfrm>
            <a:prstGeom prst="ellipse">
              <a:avLst/>
            </a:prstGeom>
            <a:solidFill>
              <a:schemeClr val="accent6">
                <a:lumMod val="20000"/>
                <a:lumOff val="80000"/>
              </a:schemeClr>
            </a:solidFill>
            <a:ln w="25400">
              <a:noFill/>
            </a:ln>
          </p:spPr>
          <p:style>
            <a:lnRef idx="2">
              <a:schemeClr val="lt1">
                <a:hueOff val="0"/>
                <a:satOff val="0"/>
                <a:lumOff val="0"/>
                <a:alphaOff val="0"/>
              </a:schemeClr>
            </a:lnRef>
            <a:fillRef idx="1">
              <a:schemeClr val="accent3">
                <a:hueOff val="56240"/>
                <a:satOff val="2879"/>
                <a:lumOff val="1209"/>
                <a:alphaOff val="0"/>
              </a:schemeClr>
            </a:fillRef>
            <a:effectRef idx="0">
              <a:schemeClr val="accent3">
                <a:hueOff val="56240"/>
                <a:satOff val="2879"/>
                <a:lumOff val="1209"/>
                <a:alphaOff val="0"/>
              </a:schemeClr>
            </a:effectRef>
            <a:fontRef idx="minor">
              <a:schemeClr val="lt1"/>
            </a:fontRef>
          </p:style>
          <p:txBody>
            <a:bodyPr/>
            <a:lstStyle/>
            <a:p>
              <a:pPr>
                <a:lnSpc>
                  <a:spcPct val="120000"/>
                </a:lnSpc>
              </a:pPr>
              <a:endParaRPr lang="zh-CN" altLang="en-US">
                <a:latin typeface="Arial" panose="020B0604020202090204" pitchFamily="34" charset="0"/>
                <a:ea typeface="微软雅黑" panose="020B0503020204020204" pitchFamily="34" charset="-122"/>
                <a:sym typeface="Arial" panose="020B0604020202090204" pitchFamily="34" charset="0"/>
              </a:endParaRPr>
            </a:p>
          </p:txBody>
        </p:sp>
        <p:sp>
          <p:nvSpPr>
            <p:cNvPr id="10" name="Oval 9"/>
            <p:cNvSpPr/>
            <p:nvPr/>
          </p:nvSpPr>
          <p:spPr>
            <a:xfrm>
              <a:off x="13010" y="5237"/>
              <a:ext cx="257" cy="258"/>
            </a:xfrm>
            <a:prstGeom prst="ellipse">
              <a:avLst/>
            </a:prstGeom>
            <a:solidFill>
              <a:schemeClr val="accent4">
                <a:lumMod val="40000"/>
                <a:lumOff val="60000"/>
              </a:schemeClr>
            </a:solidFill>
            <a:ln>
              <a:noFill/>
            </a:ln>
          </p:spPr>
          <p:style>
            <a:lnRef idx="2">
              <a:schemeClr val="lt1">
                <a:hueOff val="0"/>
                <a:satOff val="0"/>
                <a:lumOff val="0"/>
                <a:alphaOff val="0"/>
              </a:schemeClr>
            </a:lnRef>
            <a:fillRef idx="1">
              <a:schemeClr val="accent3">
                <a:hueOff val="112479"/>
                <a:satOff val="5757"/>
                <a:lumOff val="2418"/>
                <a:alphaOff val="0"/>
              </a:schemeClr>
            </a:fillRef>
            <a:effectRef idx="0">
              <a:schemeClr val="accent3">
                <a:hueOff val="112479"/>
                <a:satOff val="5757"/>
                <a:lumOff val="2418"/>
                <a:alphaOff val="0"/>
              </a:schemeClr>
            </a:effectRef>
            <a:fontRef idx="minor">
              <a:schemeClr val="lt1"/>
            </a:fontRef>
          </p:style>
          <p:txBody>
            <a:bodyPr/>
            <a:lstStyle/>
            <a:p>
              <a:pPr>
                <a:lnSpc>
                  <a:spcPct val="120000"/>
                </a:lnSpc>
              </a:pPr>
              <a:endParaRPr lang="zh-CN" altLang="en-US">
                <a:latin typeface="Arial" panose="020B0604020202090204" pitchFamily="34" charset="0"/>
                <a:ea typeface="微软雅黑" panose="020B0503020204020204" pitchFamily="34" charset="-122"/>
                <a:sym typeface="Arial" panose="020B0604020202090204" pitchFamily="34" charset="0"/>
              </a:endParaRPr>
            </a:p>
          </p:txBody>
        </p:sp>
        <p:sp>
          <p:nvSpPr>
            <p:cNvPr id="11" name="Oval 10"/>
            <p:cNvSpPr/>
            <p:nvPr/>
          </p:nvSpPr>
          <p:spPr>
            <a:xfrm>
              <a:off x="11777" y="7175"/>
              <a:ext cx="356" cy="355"/>
            </a:xfrm>
            <a:prstGeom prst="ellipse">
              <a:avLst/>
            </a:prstGeom>
            <a:solidFill>
              <a:schemeClr val="accent1">
                <a:lumMod val="40000"/>
                <a:lumOff val="60000"/>
              </a:schemeClr>
            </a:solidFill>
            <a:ln>
              <a:noFill/>
            </a:ln>
          </p:spPr>
          <p:style>
            <a:lnRef idx="2">
              <a:schemeClr val="lt1">
                <a:hueOff val="0"/>
                <a:satOff val="0"/>
                <a:lumOff val="0"/>
                <a:alphaOff val="0"/>
              </a:schemeClr>
            </a:lnRef>
            <a:fillRef idx="1">
              <a:schemeClr val="accent3">
                <a:hueOff val="168719"/>
                <a:satOff val="8636"/>
                <a:lumOff val="3628"/>
                <a:alphaOff val="0"/>
              </a:schemeClr>
            </a:fillRef>
            <a:effectRef idx="0">
              <a:schemeClr val="accent3">
                <a:hueOff val="168719"/>
                <a:satOff val="8636"/>
                <a:lumOff val="3628"/>
                <a:alphaOff val="0"/>
              </a:schemeClr>
            </a:effectRef>
            <a:fontRef idx="minor">
              <a:schemeClr val="lt1"/>
            </a:fontRef>
          </p:style>
          <p:txBody>
            <a:bodyPr/>
            <a:lstStyle/>
            <a:p>
              <a:pPr>
                <a:lnSpc>
                  <a:spcPct val="120000"/>
                </a:lnSpc>
              </a:pPr>
              <a:endParaRPr lang="zh-CN" altLang="en-US">
                <a:latin typeface="Arial" panose="020B0604020202090204" pitchFamily="34" charset="0"/>
                <a:ea typeface="微软雅黑" panose="020B0503020204020204" pitchFamily="34" charset="-122"/>
                <a:sym typeface="Arial" panose="020B0604020202090204" pitchFamily="34" charset="0"/>
              </a:endParaRPr>
            </a:p>
          </p:txBody>
        </p:sp>
        <p:sp>
          <p:nvSpPr>
            <p:cNvPr id="14" name="Oval 13"/>
            <p:cNvSpPr/>
            <p:nvPr/>
          </p:nvSpPr>
          <p:spPr>
            <a:xfrm>
              <a:off x="12195" y="5832"/>
              <a:ext cx="356" cy="356"/>
            </a:xfrm>
            <a:prstGeom prst="ellipse">
              <a:avLst/>
            </a:prstGeom>
            <a:solidFill>
              <a:schemeClr val="accent4">
                <a:lumMod val="20000"/>
                <a:lumOff val="80000"/>
              </a:schemeClr>
            </a:solidFill>
            <a:ln>
              <a:noFill/>
            </a:ln>
          </p:spPr>
          <p:style>
            <a:lnRef idx="2">
              <a:schemeClr val="lt1">
                <a:hueOff val="0"/>
                <a:satOff val="0"/>
                <a:lumOff val="0"/>
                <a:alphaOff val="0"/>
              </a:schemeClr>
            </a:lnRef>
            <a:fillRef idx="1">
              <a:schemeClr val="accent3">
                <a:hueOff val="393678"/>
                <a:satOff val="20181"/>
                <a:lumOff val="8464"/>
                <a:alphaOff val="0"/>
              </a:schemeClr>
            </a:fillRef>
            <a:effectRef idx="0">
              <a:schemeClr val="accent3">
                <a:hueOff val="393678"/>
                <a:satOff val="20181"/>
                <a:lumOff val="8464"/>
                <a:alphaOff val="0"/>
              </a:schemeClr>
            </a:effectRef>
            <a:fontRef idx="minor">
              <a:schemeClr val="lt1"/>
            </a:fontRef>
          </p:style>
          <p:txBody>
            <a:bodyPr/>
            <a:lstStyle/>
            <a:p>
              <a:pPr>
                <a:lnSpc>
                  <a:spcPct val="120000"/>
                </a:lnSpc>
              </a:pPr>
              <a:endParaRPr lang="zh-CN" altLang="en-US">
                <a:latin typeface="Arial" panose="020B0604020202090204" pitchFamily="34" charset="0"/>
                <a:ea typeface="微软雅黑" panose="020B0503020204020204" pitchFamily="34" charset="-122"/>
                <a:sym typeface="Arial" panose="020B0604020202090204" pitchFamily="34" charset="0"/>
              </a:endParaRPr>
            </a:p>
          </p:txBody>
        </p:sp>
        <p:sp>
          <p:nvSpPr>
            <p:cNvPr id="16" name="Freeform 15"/>
            <p:cNvSpPr/>
            <p:nvPr/>
          </p:nvSpPr>
          <p:spPr>
            <a:xfrm>
              <a:off x="13010" y="3502"/>
              <a:ext cx="1301" cy="1300"/>
            </a:xfrm>
            <a:custGeom>
              <a:avLst/>
              <a:gdLst>
                <a:gd name="connsiteX0" fmla="*/ 0 w 1100954"/>
                <a:gd name="connsiteY0" fmla="*/ 550301 h 1100602"/>
                <a:gd name="connsiteX1" fmla="*/ 550477 w 1100954"/>
                <a:gd name="connsiteY1" fmla="*/ 0 h 1100602"/>
                <a:gd name="connsiteX2" fmla="*/ 1100954 w 1100954"/>
                <a:gd name="connsiteY2" fmla="*/ 550301 h 1100602"/>
                <a:gd name="connsiteX3" fmla="*/ 550477 w 1100954"/>
                <a:gd name="connsiteY3" fmla="*/ 1100602 h 1100602"/>
                <a:gd name="connsiteX4" fmla="*/ 0 w 1100954"/>
                <a:gd name="connsiteY4" fmla="*/ 550301 h 1100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954" h="1100602">
                  <a:moveTo>
                    <a:pt x="0" y="550301"/>
                  </a:moveTo>
                  <a:cubicBezTo>
                    <a:pt x="0" y="246378"/>
                    <a:pt x="246457" y="0"/>
                    <a:pt x="550477" y="0"/>
                  </a:cubicBezTo>
                  <a:cubicBezTo>
                    <a:pt x="854497" y="0"/>
                    <a:pt x="1100954" y="246378"/>
                    <a:pt x="1100954" y="550301"/>
                  </a:cubicBezTo>
                  <a:cubicBezTo>
                    <a:pt x="1100954" y="854224"/>
                    <a:pt x="854497" y="1100602"/>
                    <a:pt x="550477" y="1100602"/>
                  </a:cubicBezTo>
                  <a:cubicBezTo>
                    <a:pt x="246457" y="1100602"/>
                    <a:pt x="0" y="854224"/>
                    <a:pt x="0" y="550301"/>
                  </a:cubicBezTo>
                  <a:close/>
                </a:path>
              </a:pathLst>
            </a:custGeom>
            <a:solidFill>
              <a:schemeClr val="accent3">
                <a:lumMod val="20000"/>
                <a:lumOff val="80000"/>
              </a:schemeClr>
            </a:solidFill>
            <a:ln>
              <a:noFill/>
            </a:ln>
          </p:spPr>
          <p:style>
            <a:lnRef idx="2">
              <a:schemeClr val="lt1">
                <a:hueOff val="0"/>
                <a:satOff val="0"/>
                <a:lumOff val="0"/>
                <a:alphaOff val="0"/>
              </a:schemeClr>
            </a:lnRef>
            <a:fillRef idx="1">
              <a:schemeClr val="accent3">
                <a:hueOff val="506157"/>
                <a:satOff val="25908"/>
                <a:lumOff val="10883"/>
                <a:alphaOff val="0"/>
              </a:schemeClr>
            </a:fillRef>
            <a:effectRef idx="0">
              <a:schemeClr val="accent3">
                <a:hueOff val="506157"/>
                <a:satOff val="25908"/>
                <a:lumOff val="10883"/>
                <a:alphaOff val="0"/>
              </a:schemeClr>
            </a:effectRef>
            <a:fontRef idx="minor">
              <a:schemeClr val="lt1"/>
            </a:fontRef>
          </p:style>
          <p:txBody>
            <a:bodyPr spcFirstLastPara="0" vert="horz" wrap="square" lIns="180952" tIns="180913" rIns="180952" bIns="180913" numCol="1" spcCol="1270" anchor="ctr" anchorCtr="0">
              <a:noAutofit/>
            </a:bodyPr>
            <a:lstStyle/>
            <a:p>
              <a:pPr algn="ctr" defTabSz="699770">
                <a:lnSpc>
                  <a:spcPct val="120000"/>
                </a:lnSpc>
                <a:spcAft>
                  <a:spcPct val="35000"/>
                </a:spcAft>
              </a:pPr>
              <a:endParaRPr lang="id-ID" sz="1575">
                <a:solidFill>
                  <a:schemeClr val="bg2">
                    <a:lumMod val="75000"/>
                  </a:schemeClr>
                </a:solidFill>
                <a:latin typeface="Arial" panose="020B0604020202090204" pitchFamily="34" charset="0"/>
                <a:ea typeface="微软雅黑" panose="020B0503020204020204" pitchFamily="34" charset="-122"/>
                <a:sym typeface="Arial" panose="020B0604020202090204" pitchFamily="34" charset="0"/>
              </a:endParaRPr>
            </a:p>
          </p:txBody>
        </p:sp>
        <p:sp>
          <p:nvSpPr>
            <p:cNvPr id="17" name="Oval 16"/>
            <p:cNvSpPr/>
            <p:nvPr/>
          </p:nvSpPr>
          <p:spPr>
            <a:xfrm>
              <a:off x="12551" y="4802"/>
              <a:ext cx="356" cy="356"/>
            </a:xfrm>
            <a:prstGeom prst="ellipse">
              <a:avLst/>
            </a:prstGeom>
            <a:solidFill>
              <a:schemeClr val="tx2">
                <a:lumMod val="20000"/>
                <a:lumOff val="80000"/>
              </a:schemeClr>
            </a:solidFill>
            <a:ln w="25400">
              <a:noFill/>
            </a:ln>
          </p:spPr>
          <p:style>
            <a:lnRef idx="2">
              <a:schemeClr val="lt1">
                <a:hueOff val="0"/>
                <a:satOff val="0"/>
                <a:lumOff val="0"/>
                <a:alphaOff val="0"/>
              </a:schemeClr>
            </a:lnRef>
            <a:fillRef idx="1">
              <a:schemeClr val="accent3">
                <a:hueOff val="562397"/>
                <a:satOff val="28787"/>
                <a:lumOff val="12092"/>
                <a:alphaOff val="0"/>
              </a:schemeClr>
            </a:fillRef>
            <a:effectRef idx="0">
              <a:schemeClr val="accent3">
                <a:hueOff val="562397"/>
                <a:satOff val="28787"/>
                <a:lumOff val="12092"/>
                <a:alphaOff val="0"/>
              </a:schemeClr>
            </a:effectRef>
            <a:fontRef idx="minor">
              <a:schemeClr val="lt1"/>
            </a:fontRef>
          </p:style>
          <p:txBody>
            <a:bodyPr/>
            <a:lstStyle/>
            <a:p>
              <a:pPr>
                <a:lnSpc>
                  <a:spcPct val="120000"/>
                </a:lnSpc>
              </a:pPr>
              <a:endParaRPr lang="zh-CN" altLang="en-US">
                <a:latin typeface="Arial" panose="020B0604020202090204" pitchFamily="34" charset="0"/>
                <a:ea typeface="微软雅黑" panose="020B0503020204020204" pitchFamily="34" charset="-122"/>
                <a:sym typeface="Arial" panose="020B0604020202090204" pitchFamily="34" charset="0"/>
              </a:endParaRPr>
            </a:p>
          </p:txBody>
        </p:sp>
        <p:sp>
          <p:nvSpPr>
            <p:cNvPr id="19" name="Oval 18"/>
            <p:cNvSpPr/>
            <p:nvPr/>
          </p:nvSpPr>
          <p:spPr>
            <a:xfrm>
              <a:off x="7602" y="6880"/>
              <a:ext cx="258" cy="258"/>
            </a:xfrm>
            <a:prstGeom prst="ellipse">
              <a:avLst/>
            </a:prstGeom>
            <a:solidFill>
              <a:schemeClr val="accent6">
                <a:lumMod val="40000"/>
                <a:lumOff val="60000"/>
              </a:schemeClr>
            </a:solidFill>
            <a:ln>
              <a:noFill/>
            </a:ln>
          </p:spPr>
          <p:style>
            <a:lnRef idx="2">
              <a:schemeClr val="lt1">
                <a:hueOff val="0"/>
                <a:satOff val="0"/>
                <a:lumOff val="0"/>
                <a:alphaOff val="0"/>
              </a:schemeClr>
            </a:lnRef>
            <a:fillRef idx="1">
              <a:schemeClr val="accent3">
                <a:hueOff val="674876"/>
                <a:satOff val="34544"/>
                <a:lumOff val="14510"/>
                <a:alphaOff val="0"/>
              </a:schemeClr>
            </a:fillRef>
            <a:effectRef idx="0">
              <a:schemeClr val="accent3">
                <a:hueOff val="674876"/>
                <a:satOff val="34544"/>
                <a:lumOff val="14510"/>
                <a:alphaOff val="0"/>
              </a:schemeClr>
            </a:effectRef>
            <a:fontRef idx="minor">
              <a:schemeClr val="lt1"/>
            </a:fontRef>
          </p:style>
          <p:txBody>
            <a:bodyPr/>
            <a:lstStyle/>
            <a:p>
              <a:pPr>
                <a:lnSpc>
                  <a:spcPct val="120000"/>
                </a:lnSpc>
              </a:pPr>
              <a:endParaRPr lang="zh-CN" altLang="en-US">
                <a:latin typeface="Arial" panose="020B0604020202090204" pitchFamily="34" charset="0"/>
                <a:ea typeface="微软雅黑" panose="020B0503020204020204" pitchFamily="34" charset="-122"/>
                <a:sym typeface="Arial" panose="020B0604020202090204" pitchFamily="34" charset="0"/>
              </a:endParaRPr>
            </a:p>
          </p:txBody>
        </p:sp>
      </p:grpSp>
      <p:sp>
        <p:nvSpPr>
          <p:cNvPr id="56" name="Oval 55"/>
          <p:cNvSpPr/>
          <p:nvPr/>
        </p:nvSpPr>
        <p:spPr>
          <a:xfrm>
            <a:off x="458834" y="4373483"/>
            <a:ext cx="408373" cy="408384"/>
          </a:xfrm>
          <a:prstGeom prst="ellipse">
            <a:avLst/>
          </a:prstGeom>
          <a:solidFill>
            <a:schemeClr val="accent4">
              <a:lumMod val="40000"/>
              <a:lumOff val="60000"/>
            </a:schemeClr>
          </a:solidFill>
          <a:ln>
            <a:noFill/>
          </a:ln>
        </p:spPr>
        <p:style>
          <a:lnRef idx="2">
            <a:schemeClr val="lt1">
              <a:hueOff val="0"/>
              <a:satOff val="0"/>
              <a:lumOff val="0"/>
              <a:alphaOff val="0"/>
            </a:schemeClr>
          </a:lnRef>
          <a:fillRef idx="1">
            <a:schemeClr val="accent3">
              <a:hueOff val="449917"/>
              <a:satOff val="23029"/>
              <a:lumOff val="9673"/>
              <a:alphaOff val="0"/>
            </a:schemeClr>
          </a:fillRef>
          <a:effectRef idx="0">
            <a:schemeClr val="accent3">
              <a:hueOff val="449917"/>
              <a:satOff val="23029"/>
              <a:lumOff val="9673"/>
              <a:alphaOff val="0"/>
            </a:schemeClr>
          </a:effectRef>
          <a:fontRef idx="minor">
            <a:schemeClr val="lt1"/>
          </a:fontRef>
        </p:style>
        <p:txBody>
          <a:bodyPr/>
          <a:lstStyle/>
          <a:p>
            <a:pPr>
              <a:lnSpc>
                <a:spcPct val="120000"/>
              </a:lnSpc>
            </a:pPr>
            <a:endParaRPr lang="zh-CN" altLang="en-US">
              <a:latin typeface="Arial" panose="020B0604020202090204" pitchFamily="34" charset="0"/>
              <a:ea typeface="微软雅黑" panose="020B0503020204020204" pitchFamily="34" charset="-122"/>
              <a:sym typeface="Arial" panose="020B0604020202090204" pitchFamily="34" charset="0"/>
            </a:endParaRPr>
          </a:p>
        </p:txBody>
      </p:sp>
      <p:sp>
        <p:nvSpPr>
          <p:cNvPr id="59" name="TextBox 78"/>
          <p:cNvSpPr txBox="1"/>
          <p:nvPr/>
        </p:nvSpPr>
        <p:spPr>
          <a:xfrm>
            <a:off x="4725670" y="1223010"/>
            <a:ext cx="3351530" cy="2842260"/>
          </a:xfrm>
          <a:prstGeom prst="rect">
            <a:avLst/>
          </a:prstGeom>
          <a:noFill/>
        </p:spPr>
        <p:txBody>
          <a:bodyPr wrap="square" lIns="0" tIns="0" rIns="0" bIns="0" rtlCol="0">
            <a:spAutoFit/>
          </a:bodyPr>
          <a:lstStyle/>
          <a:p>
            <a:pPr indent="226060" algn="just" eaLnBrk="1" latinLnBrk="0" hangingPunct="1">
              <a:lnSpc>
                <a:spcPct val="120000"/>
              </a:lnSpc>
              <a:extLst>
                <a:ext uri="{35155182-B16C-46BC-9424-99874614C6A1}">
                  <wpsdc:indentchars xmlns:wpsdc="http://www.wps.cn/officeDocument/2017/drawingmlCustomData" val="127" checksum="2443001313"/>
                </a:ext>
              </a:extLst>
            </a:pPr>
            <a:r>
              <a:rPr lang="zh-CN" altLang="en-US" sz="1400" dirty="0">
                <a:solidFill>
                  <a:schemeClr val="tx1">
                    <a:lumMod val="65000"/>
                    <a:lumOff val="35000"/>
                  </a:schemeClr>
                </a:solidFill>
                <a:latin typeface="Arial" panose="020B0604020202090204" pitchFamily="34" charset="0"/>
                <a:ea typeface="微软雅黑" panose="020B0503020204020204" pitchFamily="34" charset="-122"/>
                <a:sym typeface="Arial" panose="020B0604020202090204" pitchFamily="34" charset="0"/>
              </a:rPr>
              <a:t>在用户打开乐翼APP后需要通过（信息完善）填写用户名和邮箱来完成用户注册。</a:t>
            </a:r>
            <a:endParaRPr lang="zh-CN" altLang="en-US" sz="1400" dirty="0">
              <a:solidFill>
                <a:schemeClr val="tx1">
                  <a:lumMod val="65000"/>
                  <a:lumOff val="35000"/>
                </a:schemeClr>
              </a:solidFill>
              <a:latin typeface="Arial" panose="020B0604020202090204" pitchFamily="34" charset="0"/>
              <a:ea typeface="微软雅黑" panose="020B0503020204020204" pitchFamily="34" charset="-122"/>
              <a:sym typeface="Arial" panose="020B0604020202090204" pitchFamily="34" charset="0"/>
            </a:endParaRPr>
          </a:p>
          <a:p>
            <a:pPr indent="226060" algn="just" eaLnBrk="1" latinLnBrk="0" hangingPunct="1">
              <a:lnSpc>
                <a:spcPct val="120000"/>
              </a:lnSpc>
              <a:extLst>
                <a:ext uri="{35155182-B16C-46BC-9424-99874614C6A1}">
                  <wpsdc:indentchars xmlns:wpsdc="http://www.wps.cn/officeDocument/2017/drawingmlCustomData" val="127" checksum="2443001313"/>
                </a:ext>
              </a:extLst>
            </a:pPr>
            <a:endParaRPr lang="zh-CN" altLang="en-US" sz="1400" dirty="0">
              <a:solidFill>
                <a:schemeClr val="tx1">
                  <a:lumMod val="65000"/>
                  <a:lumOff val="35000"/>
                </a:schemeClr>
              </a:solidFill>
              <a:latin typeface="Arial" panose="020B0604020202090204" pitchFamily="34" charset="0"/>
              <a:ea typeface="微软雅黑" panose="020B0503020204020204" pitchFamily="34" charset="-122"/>
              <a:sym typeface="Arial" panose="020B0604020202090204" pitchFamily="34" charset="0"/>
            </a:endParaRPr>
          </a:p>
          <a:p>
            <a:pPr indent="226060" algn="just" eaLnBrk="1" latinLnBrk="0" hangingPunct="1">
              <a:lnSpc>
                <a:spcPct val="120000"/>
              </a:lnSpc>
              <a:extLst>
                <a:ext uri="{35155182-B16C-46BC-9424-99874614C6A1}">
                  <wpsdc:indentchars xmlns:wpsdc="http://www.wps.cn/officeDocument/2017/drawingmlCustomData" val="127" checksum="2443001313"/>
                </a:ext>
              </a:extLst>
            </a:pPr>
            <a:r>
              <a:rPr lang="zh-CN" altLang="en-US" sz="1400" dirty="0">
                <a:solidFill>
                  <a:schemeClr val="tx1">
                    <a:lumMod val="65000"/>
                    <a:lumOff val="35000"/>
                  </a:schemeClr>
                </a:solidFill>
                <a:latin typeface="Arial" panose="020B0604020202090204" pitchFamily="34" charset="0"/>
                <a:ea typeface="微软雅黑" panose="020B0503020204020204" pitchFamily="34" charset="-122"/>
                <a:sym typeface="Arial" panose="020B0604020202090204" pitchFamily="34" charset="0"/>
              </a:rPr>
              <a:t>用户名称可以选择自己喜欢的名字来填写。</a:t>
            </a:r>
            <a:endParaRPr lang="zh-CN" altLang="en-US" sz="1400" dirty="0">
              <a:solidFill>
                <a:schemeClr val="tx1">
                  <a:lumMod val="65000"/>
                  <a:lumOff val="35000"/>
                </a:schemeClr>
              </a:solidFill>
              <a:latin typeface="Arial" panose="020B0604020202090204" pitchFamily="34" charset="0"/>
              <a:ea typeface="微软雅黑" panose="020B0503020204020204" pitchFamily="34" charset="-122"/>
              <a:sym typeface="Arial" panose="020B0604020202090204" pitchFamily="34" charset="0"/>
            </a:endParaRPr>
          </a:p>
          <a:p>
            <a:pPr indent="226060" algn="just" eaLnBrk="1" latinLnBrk="0" hangingPunct="1">
              <a:lnSpc>
                <a:spcPct val="120000"/>
              </a:lnSpc>
              <a:extLst>
                <a:ext uri="{35155182-B16C-46BC-9424-99874614C6A1}">
                  <wpsdc:indentchars xmlns:wpsdc="http://www.wps.cn/officeDocument/2017/drawingmlCustomData" val="127" checksum="2443001313"/>
                </a:ext>
              </a:extLst>
            </a:pPr>
            <a:endParaRPr lang="zh-CN" altLang="en-US" sz="1400" dirty="0">
              <a:solidFill>
                <a:schemeClr val="tx1">
                  <a:lumMod val="65000"/>
                  <a:lumOff val="35000"/>
                </a:schemeClr>
              </a:solidFill>
              <a:latin typeface="Arial" panose="020B0604020202090204" pitchFamily="34" charset="0"/>
              <a:ea typeface="微软雅黑" panose="020B0503020204020204" pitchFamily="34" charset="-122"/>
              <a:sym typeface="Arial" panose="020B0604020202090204" pitchFamily="34" charset="0"/>
            </a:endParaRPr>
          </a:p>
          <a:p>
            <a:pPr indent="226060" algn="just" eaLnBrk="1" latinLnBrk="0" hangingPunct="1">
              <a:lnSpc>
                <a:spcPct val="120000"/>
              </a:lnSpc>
              <a:extLst>
                <a:ext uri="{35155182-B16C-46BC-9424-99874614C6A1}">
                  <wpsdc:indentchars xmlns:wpsdc="http://www.wps.cn/officeDocument/2017/drawingmlCustomData" val="127" checksum="2443001313"/>
                </a:ext>
              </a:extLst>
            </a:pPr>
            <a:r>
              <a:rPr lang="zh-CN" altLang="en-US" sz="1400" dirty="0">
                <a:solidFill>
                  <a:schemeClr val="tx1">
                    <a:lumMod val="65000"/>
                    <a:lumOff val="35000"/>
                  </a:schemeClr>
                </a:solidFill>
                <a:latin typeface="Arial" panose="020B0604020202090204" pitchFamily="34" charset="0"/>
                <a:ea typeface="微软雅黑" panose="020B0503020204020204" pitchFamily="34" charset="-122"/>
                <a:sym typeface="Arial" panose="020B0604020202090204" pitchFamily="34" charset="0"/>
              </a:rPr>
              <a:t>邮箱需要进行正确的填写，系统会自动向此邮箱发送一份激活邮件，通过邮箱激活来进行用户认证。邮箱激活流程为：进入邮箱点击系统发送的邮件---打开邮件---点击邮件内的激活链接---显示“激活成功”----退出邮件---点击APP进行使用。</a:t>
            </a:r>
            <a:endParaRPr lang="zh-CN" altLang="en-US" sz="1400" dirty="0">
              <a:solidFill>
                <a:schemeClr val="tx1">
                  <a:lumMod val="65000"/>
                  <a:lumOff val="35000"/>
                </a:schemeClr>
              </a:solidFill>
              <a:latin typeface="Arial" panose="020B0604020202090204" pitchFamily="34" charset="0"/>
              <a:ea typeface="微软雅黑" panose="020B0503020204020204" pitchFamily="34" charset="-122"/>
              <a:sym typeface="Arial" panose="020B0604020202090204" pitchFamily="34" charset="0"/>
            </a:endParaRPr>
          </a:p>
        </p:txBody>
      </p:sp>
      <p:grpSp>
        <p:nvGrpSpPr>
          <p:cNvPr id="34" name="组合 33"/>
          <p:cNvGrpSpPr/>
          <p:nvPr/>
        </p:nvGrpSpPr>
        <p:grpSpPr>
          <a:xfrm>
            <a:off x="1424940" y="654050"/>
            <a:ext cx="2293620" cy="4254500"/>
            <a:chOff x="2203" y="1118"/>
            <a:chExt cx="3612" cy="6700"/>
          </a:xfrm>
        </p:grpSpPr>
        <p:sp>
          <p:nvSpPr>
            <p:cNvPr id="32" name="圆角矩形 31"/>
            <p:cNvSpPr/>
            <p:nvPr/>
          </p:nvSpPr>
          <p:spPr>
            <a:xfrm>
              <a:off x="2259" y="1119"/>
              <a:ext cx="3501" cy="65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8" name="图片 27" descr="图片1"/>
            <p:cNvPicPr>
              <a:picLocks noChangeAspect="1"/>
            </p:cNvPicPr>
            <p:nvPr/>
          </p:nvPicPr>
          <p:blipFill>
            <a:blip r:embed="rId1"/>
            <a:stretch>
              <a:fillRect/>
            </a:stretch>
          </p:blipFill>
          <p:spPr>
            <a:xfrm>
              <a:off x="2315" y="1118"/>
              <a:ext cx="3500" cy="6521"/>
            </a:xfrm>
            <a:prstGeom prst="roundRect">
              <a:avLst/>
            </a:prstGeom>
          </p:spPr>
        </p:pic>
        <p:pic>
          <p:nvPicPr>
            <p:cNvPr id="27" name="图片 26" descr="4e448302f0277cc98f7b36f9acb8a153"/>
            <p:cNvPicPr>
              <a:picLocks noChangeAspect="1"/>
            </p:cNvPicPr>
            <p:nvPr/>
          </p:nvPicPr>
          <p:blipFill>
            <a:blip r:embed="rId2"/>
            <a:stretch>
              <a:fillRect/>
            </a:stretch>
          </p:blipFill>
          <p:spPr>
            <a:xfrm>
              <a:off x="2203" y="1118"/>
              <a:ext cx="3612" cy="6700"/>
            </a:xfrm>
            <a:prstGeom prst="rect">
              <a:avLst/>
            </a:prstGeom>
          </p:spPr>
        </p:pic>
      </p:grpSp>
      <p:sp>
        <p:nvSpPr>
          <p:cNvPr id="37" name="圆角矩形 36"/>
          <p:cNvSpPr/>
          <p:nvPr/>
        </p:nvSpPr>
        <p:spPr>
          <a:xfrm>
            <a:off x="1743710" y="2052320"/>
            <a:ext cx="1727835" cy="648335"/>
          </a:xfrm>
          <a:prstGeom prst="roundRect">
            <a:avLst/>
          </a:prstGeom>
          <a:noFill/>
          <a:ln w="444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 name="图片 1" descr="WechatIMG1049"/>
          <p:cNvPicPr>
            <a:picLocks noChangeAspect="1"/>
          </p:cNvPicPr>
          <p:nvPr/>
        </p:nvPicPr>
        <p:blipFill>
          <a:blip r:embed="rId3"/>
          <a:stretch>
            <a:fillRect/>
          </a:stretch>
        </p:blipFill>
        <p:spPr>
          <a:xfrm>
            <a:off x="8399145" y="234950"/>
            <a:ext cx="506730" cy="5067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down)">
                                      <p:cBhvr>
                                        <p:cTn id="7"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4121785" y="1223010"/>
            <a:ext cx="163830" cy="163830"/>
          </a:xfrm>
          <a:prstGeom prst="ellipse">
            <a:avLst/>
          </a:prstGeom>
          <a:solidFill>
            <a:schemeClr val="accent2">
              <a:lumMod val="40000"/>
              <a:lumOff val="60000"/>
            </a:schemeClr>
          </a:solidFill>
          <a:ln>
            <a:noFill/>
          </a:ln>
        </p:spPr>
        <p:style>
          <a:lnRef idx="2">
            <a:schemeClr val="lt1">
              <a:hueOff val="0"/>
              <a:satOff val="0"/>
              <a:lumOff val="0"/>
              <a:alphaOff val="0"/>
            </a:schemeClr>
          </a:lnRef>
          <a:fillRef idx="1">
            <a:schemeClr val="accent3">
              <a:hueOff val="224959"/>
              <a:satOff val="11515"/>
              <a:lumOff val="4837"/>
              <a:alphaOff val="0"/>
            </a:schemeClr>
          </a:fillRef>
          <a:effectRef idx="0">
            <a:schemeClr val="accent3">
              <a:hueOff val="224959"/>
              <a:satOff val="11515"/>
              <a:lumOff val="4837"/>
              <a:alphaOff val="0"/>
            </a:schemeClr>
          </a:effectRef>
          <a:fontRef idx="minor">
            <a:schemeClr val="lt1"/>
          </a:fontRef>
        </p:style>
        <p:txBody>
          <a:bodyPr/>
          <a:lstStyle/>
          <a:p>
            <a:pPr>
              <a:lnSpc>
                <a:spcPct val="120000"/>
              </a:lnSpc>
            </a:pPr>
            <a:endParaRPr lang="zh-CN" altLang="en-US">
              <a:latin typeface="Arial" panose="020B0604020202090204" pitchFamily="34" charset="0"/>
              <a:ea typeface="微软雅黑" panose="020B0503020204020204" pitchFamily="34" charset="-122"/>
              <a:sym typeface="Arial" panose="020B0604020202090204" pitchFamily="34" charset="0"/>
            </a:endParaRPr>
          </a:p>
        </p:txBody>
      </p:sp>
      <p:sp>
        <p:nvSpPr>
          <p:cNvPr id="13" name="Freeform 12"/>
          <p:cNvSpPr/>
          <p:nvPr/>
        </p:nvSpPr>
        <p:spPr>
          <a:xfrm>
            <a:off x="989330" y="948690"/>
            <a:ext cx="826135" cy="826135"/>
          </a:xfrm>
          <a:custGeom>
            <a:avLst/>
            <a:gdLst>
              <a:gd name="connsiteX0" fmla="*/ 0 w 1100954"/>
              <a:gd name="connsiteY0" fmla="*/ 550301 h 1100602"/>
              <a:gd name="connsiteX1" fmla="*/ 550477 w 1100954"/>
              <a:gd name="connsiteY1" fmla="*/ 0 h 1100602"/>
              <a:gd name="connsiteX2" fmla="*/ 1100954 w 1100954"/>
              <a:gd name="connsiteY2" fmla="*/ 550301 h 1100602"/>
              <a:gd name="connsiteX3" fmla="*/ 550477 w 1100954"/>
              <a:gd name="connsiteY3" fmla="*/ 1100602 h 1100602"/>
              <a:gd name="connsiteX4" fmla="*/ 0 w 1100954"/>
              <a:gd name="connsiteY4" fmla="*/ 550301 h 1100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954" h="1100602">
                <a:moveTo>
                  <a:pt x="0" y="550301"/>
                </a:moveTo>
                <a:cubicBezTo>
                  <a:pt x="0" y="246378"/>
                  <a:pt x="246457" y="0"/>
                  <a:pt x="550477" y="0"/>
                </a:cubicBezTo>
                <a:cubicBezTo>
                  <a:pt x="854497" y="0"/>
                  <a:pt x="1100954" y="246378"/>
                  <a:pt x="1100954" y="550301"/>
                </a:cubicBezTo>
                <a:cubicBezTo>
                  <a:pt x="1100954" y="854224"/>
                  <a:pt x="854497" y="1100602"/>
                  <a:pt x="550477" y="1100602"/>
                </a:cubicBezTo>
                <a:cubicBezTo>
                  <a:pt x="246457" y="1100602"/>
                  <a:pt x="0" y="854224"/>
                  <a:pt x="0" y="550301"/>
                </a:cubicBezTo>
                <a:close/>
              </a:path>
            </a:pathLst>
          </a:custGeom>
          <a:solidFill>
            <a:schemeClr val="accent2">
              <a:lumMod val="40000"/>
              <a:lumOff val="60000"/>
            </a:schemeClr>
          </a:solidFill>
          <a:ln w="38100">
            <a:noFill/>
          </a:ln>
        </p:spPr>
        <p:style>
          <a:lnRef idx="2">
            <a:schemeClr val="lt1">
              <a:hueOff val="0"/>
              <a:satOff val="0"/>
              <a:lumOff val="0"/>
              <a:alphaOff val="0"/>
            </a:schemeClr>
          </a:lnRef>
          <a:fillRef idx="1">
            <a:schemeClr val="accent3">
              <a:hueOff val="337438"/>
              <a:satOff val="17272"/>
              <a:lumOff val="7255"/>
              <a:alphaOff val="0"/>
            </a:schemeClr>
          </a:fillRef>
          <a:effectRef idx="0">
            <a:schemeClr val="accent3">
              <a:hueOff val="337438"/>
              <a:satOff val="17272"/>
              <a:lumOff val="7255"/>
              <a:alphaOff val="0"/>
            </a:schemeClr>
          </a:effectRef>
          <a:fontRef idx="minor">
            <a:schemeClr val="lt1"/>
          </a:fontRef>
        </p:style>
        <p:txBody>
          <a:bodyPr spcFirstLastPara="0" vert="horz" wrap="square" lIns="180952" tIns="180913" rIns="180952" bIns="180913" numCol="1" spcCol="1270" anchor="ctr" anchorCtr="0">
            <a:noAutofit/>
          </a:bodyPr>
          <a:lstStyle/>
          <a:p>
            <a:pPr algn="ctr" defTabSz="699770">
              <a:lnSpc>
                <a:spcPct val="120000"/>
              </a:lnSpc>
              <a:spcAft>
                <a:spcPct val="35000"/>
              </a:spcAft>
            </a:pPr>
            <a:endParaRPr lang="id-ID" sz="1575">
              <a:solidFill>
                <a:schemeClr val="bg2">
                  <a:lumMod val="75000"/>
                </a:schemeClr>
              </a:solidFill>
              <a:latin typeface="Arial" panose="020B0604020202090204" pitchFamily="34" charset="0"/>
              <a:ea typeface="微软雅黑" panose="020B0503020204020204" pitchFamily="34" charset="-122"/>
              <a:sym typeface="Arial" panose="020B0604020202090204" pitchFamily="34" charset="0"/>
            </a:endParaRPr>
          </a:p>
        </p:txBody>
      </p:sp>
      <p:grpSp>
        <p:nvGrpSpPr>
          <p:cNvPr id="35" name="组合 34"/>
          <p:cNvGrpSpPr/>
          <p:nvPr/>
        </p:nvGrpSpPr>
        <p:grpSpPr>
          <a:xfrm>
            <a:off x="646430" y="3129280"/>
            <a:ext cx="570865" cy="572770"/>
            <a:chOff x="8677" y="6059"/>
            <a:chExt cx="899" cy="902"/>
          </a:xfrm>
          <a:solidFill>
            <a:schemeClr val="accent3">
              <a:lumMod val="20000"/>
              <a:lumOff val="80000"/>
            </a:schemeClr>
          </a:solidFill>
        </p:grpSpPr>
        <p:sp>
          <p:nvSpPr>
            <p:cNvPr id="15" name="Oval 14"/>
            <p:cNvSpPr/>
            <p:nvPr/>
          </p:nvSpPr>
          <p:spPr>
            <a:xfrm>
              <a:off x="8934" y="6059"/>
              <a:ext cx="643" cy="643"/>
            </a:xfrm>
            <a:prstGeom prst="ellipse">
              <a:avLst/>
            </a:prstGeom>
            <a:grpFill/>
            <a:ln>
              <a:noFill/>
            </a:ln>
          </p:spPr>
          <p:style>
            <a:lnRef idx="2">
              <a:schemeClr val="lt1">
                <a:hueOff val="0"/>
                <a:satOff val="0"/>
                <a:lumOff val="0"/>
                <a:alphaOff val="0"/>
              </a:schemeClr>
            </a:lnRef>
            <a:fillRef idx="1">
              <a:schemeClr val="accent3">
                <a:hueOff val="449917"/>
                <a:satOff val="23029"/>
                <a:lumOff val="9673"/>
                <a:alphaOff val="0"/>
              </a:schemeClr>
            </a:fillRef>
            <a:effectRef idx="0">
              <a:schemeClr val="accent3">
                <a:hueOff val="449917"/>
                <a:satOff val="23029"/>
                <a:lumOff val="9673"/>
                <a:alphaOff val="0"/>
              </a:schemeClr>
            </a:effectRef>
            <a:fontRef idx="minor">
              <a:schemeClr val="lt1"/>
            </a:fontRef>
          </p:style>
          <p:txBody>
            <a:bodyPr/>
            <a:lstStyle/>
            <a:p>
              <a:pPr>
                <a:lnSpc>
                  <a:spcPct val="120000"/>
                </a:lnSpc>
              </a:pPr>
              <a:endParaRPr lang="zh-CN" altLang="en-US">
                <a:latin typeface="Arial" panose="020B0604020202090204" pitchFamily="34" charset="0"/>
                <a:ea typeface="微软雅黑" panose="020B0503020204020204" pitchFamily="34" charset="-122"/>
                <a:sym typeface="Arial" panose="020B0604020202090204" pitchFamily="34" charset="0"/>
              </a:endParaRPr>
            </a:p>
          </p:txBody>
        </p:sp>
        <p:sp>
          <p:nvSpPr>
            <p:cNvPr id="18" name="Oval 17"/>
            <p:cNvSpPr/>
            <p:nvPr/>
          </p:nvSpPr>
          <p:spPr>
            <a:xfrm>
              <a:off x="8677" y="6705"/>
              <a:ext cx="257" cy="257"/>
            </a:xfrm>
            <a:prstGeom prst="ellipse">
              <a:avLst/>
            </a:prstGeom>
            <a:grpFill/>
            <a:ln>
              <a:noFill/>
            </a:ln>
          </p:spPr>
          <p:style>
            <a:lnRef idx="2">
              <a:schemeClr val="lt1">
                <a:hueOff val="0"/>
                <a:satOff val="0"/>
                <a:lumOff val="0"/>
                <a:alphaOff val="0"/>
              </a:schemeClr>
            </a:lnRef>
            <a:fillRef idx="1">
              <a:schemeClr val="accent3">
                <a:hueOff val="618636"/>
                <a:satOff val="31665"/>
                <a:lumOff val="13301"/>
                <a:alphaOff val="0"/>
              </a:schemeClr>
            </a:fillRef>
            <a:effectRef idx="0">
              <a:schemeClr val="accent3">
                <a:hueOff val="618636"/>
                <a:satOff val="31665"/>
                <a:lumOff val="13301"/>
                <a:alphaOff val="0"/>
              </a:schemeClr>
            </a:effectRef>
            <a:fontRef idx="minor">
              <a:schemeClr val="lt1"/>
            </a:fontRef>
          </p:style>
          <p:txBody>
            <a:bodyPr/>
            <a:lstStyle/>
            <a:p>
              <a:pPr>
                <a:lnSpc>
                  <a:spcPct val="120000"/>
                </a:lnSpc>
              </a:pPr>
              <a:endParaRPr lang="zh-CN" altLang="en-US">
                <a:latin typeface="Arial" panose="020B0604020202090204" pitchFamily="34" charset="0"/>
                <a:ea typeface="微软雅黑" panose="020B0503020204020204" pitchFamily="34" charset="-122"/>
                <a:sym typeface="Arial" panose="020B0604020202090204" pitchFamily="34" charset="0"/>
              </a:endParaRPr>
            </a:p>
          </p:txBody>
        </p:sp>
      </p:grpSp>
      <p:grpSp>
        <p:nvGrpSpPr>
          <p:cNvPr id="36" name="组合 35"/>
          <p:cNvGrpSpPr/>
          <p:nvPr/>
        </p:nvGrpSpPr>
        <p:grpSpPr>
          <a:xfrm>
            <a:off x="4423410" y="1774825"/>
            <a:ext cx="4259580" cy="2557145"/>
            <a:chOff x="7602" y="3502"/>
            <a:chExt cx="6708" cy="4027"/>
          </a:xfrm>
        </p:grpSpPr>
        <p:sp>
          <p:nvSpPr>
            <p:cNvPr id="7" name="Freeform 6"/>
            <p:cNvSpPr/>
            <p:nvPr/>
          </p:nvSpPr>
          <p:spPr>
            <a:xfrm>
              <a:off x="9606" y="3939"/>
              <a:ext cx="3199" cy="3199"/>
            </a:xfrm>
            <a:custGeom>
              <a:avLst/>
              <a:gdLst>
                <a:gd name="connsiteX0" fmla="*/ 0 w 2708066"/>
                <a:gd name="connsiteY0" fmla="*/ 1354004 h 2708008"/>
                <a:gd name="connsiteX1" fmla="*/ 1354033 w 2708066"/>
                <a:gd name="connsiteY1" fmla="*/ 0 h 2708008"/>
                <a:gd name="connsiteX2" fmla="*/ 2708066 w 2708066"/>
                <a:gd name="connsiteY2" fmla="*/ 1354004 h 2708008"/>
                <a:gd name="connsiteX3" fmla="*/ 1354033 w 2708066"/>
                <a:gd name="connsiteY3" fmla="*/ 2708008 h 2708008"/>
                <a:gd name="connsiteX4" fmla="*/ 0 w 2708066"/>
                <a:gd name="connsiteY4" fmla="*/ 1354004 h 2708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8066" h="2708008">
                  <a:moveTo>
                    <a:pt x="0" y="1354004"/>
                  </a:moveTo>
                  <a:cubicBezTo>
                    <a:pt x="0" y="606208"/>
                    <a:pt x="606221" y="0"/>
                    <a:pt x="1354033" y="0"/>
                  </a:cubicBezTo>
                  <a:cubicBezTo>
                    <a:pt x="2101845" y="0"/>
                    <a:pt x="2708066" y="606208"/>
                    <a:pt x="2708066" y="1354004"/>
                  </a:cubicBezTo>
                  <a:cubicBezTo>
                    <a:pt x="2708066" y="2101800"/>
                    <a:pt x="2101845" y="2708008"/>
                    <a:pt x="1354033" y="2708008"/>
                  </a:cubicBezTo>
                  <a:cubicBezTo>
                    <a:pt x="606221" y="2708008"/>
                    <a:pt x="0" y="2101800"/>
                    <a:pt x="0" y="1354004"/>
                  </a:cubicBezTo>
                  <a:close/>
                </a:path>
              </a:pathLst>
            </a:custGeom>
            <a:solidFill>
              <a:schemeClr val="accent1">
                <a:lumMod val="20000"/>
                <a:lumOff val="8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46083" tIns="446077" rIns="446083" bIns="446077" numCol="1" spcCol="1270" anchor="ctr" anchorCtr="0">
              <a:noAutofit/>
            </a:bodyPr>
            <a:lstStyle/>
            <a:p>
              <a:pPr algn="ctr" defTabSz="1733550">
                <a:lnSpc>
                  <a:spcPct val="120000"/>
                </a:lnSpc>
                <a:spcAft>
                  <a:spcPct val="35000"/>
                </a:spcAft>
              </a:pPr>
              <a:endParaRPr lang="id-ID" sz="3900">
                <a:solidFill>
                  <a:schemeClr val="bg2">
                    <a:lumMod val="75000"/>
                  </a:schemeClr>
                </a:solidFill>
                <a:latin typeface="Arial" panose="020B0604020202090204" pitchFamily="34" charset="0"/>
                <a:ea typeface="微软雅黑" panose="020B0503020204020204" pitchFamily="34" charset="-122"/>
                <a:sym typeface="Arial" panose="020B0604020202090204" pitchFamily="34" charset="0"/>
              </a:endParaRPr>
            </a:p>
          </p:txBody>
        </p:sp>
        <p:sp>
          <p:nvSpPr>
            <p:cNvPr id="8" name="Oval 7"/>
            <p:cNvSpPr/>
            <p:nvPr/>
          </p:nvSpPr>
          <p:spPr>
            <a:xfrm>
              <a:off x="11421" y="3546"/>
              <a:ext cx="356" cy="356"/>
            </a:xfrm>
            <a:prstGeom prst="ellipse">
              <a:avLst/>
            </a:prstGeom>
            <a:solidFill>
              <a:schemeClr val="tx2">
                <a:lumMod val="20000"/>
                <a:lumOff val="80000"/>
              </a:schemeClr>
            </a:solidFill>
            <a:ln w="25400">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pPr>
                <a:lnSpc>
                  <a:spcPct val="120000"/>
                </a:lnSpc>
              </a:pPr>
              <a:endParaRPr lang="zh-CN" altLang="en-US">
                <a:latin typeface="Arial" panose="020B0604020202090204" pitchFamily="34" charset="0"/>
                <a:ea typeface="微软雅黑" panose="020B0503020204020204" pitchFamily="34" charset="-122"/>
                <a:sym typeface="Arial" panose="020B0604020202090204" pitchFamily="34" charset="0"/>
              </a:endParaRPr>
            </a:p>
          </p:txBody>
        </p:sp>
        <p:sp>
          <p:nvSpPr>
            <p:cNvPr id="9" name="Oval 8"/>
            <p:cNvSpPr/>
            <p:nvPr/>
          </p:nvSpPr>
          <p:spPr>
            <a:xfrm>
              <a:off x="10588" y="6887"/>
              <a:ext cx="257" cy="258"/>
            </a:xfrm>
            <a:prstGeom prst="ellipse">
              <a:avLst/>
            </a:prstGeom>
            <a:solidFill>
              <a:schemeClr val="accent6">
                <a:lumMod val="20000"/>
                <a:lumOff val="80000"/>
              </a:schemeClr>
            </a:solidFill>
            <a:ln w="25400">
              <a:noFill/>
            </a:ln>
          </p:spPr>
          <p:style>
            <a:lnRef idx="2">
              <a:schemeClr val="lt1">
                <a:hueOff val="0"/>
                <a:satOff val="0"/>
                <a:lumOff val="0"/>
                <a:alphaOff val="0"/>
              </a:schemeClr>
            </a:lnRef>
            <a:fillRef idx="1">
              <a:schemeClr val="accent3">
                <a:hueOff val="56240"/>
                <a:satOff val="2879"/>
                <a:lumOff val="1209"/>
                <a:alphaOff val="0"/>
              </a:schemeClr>
            </a:fillRef>
            <a:effectRef idx="0">
              <a:schemeClr val="accent3">
                <a:hueOff val="56240"/>
                <a:satOff val="2879"/>
                <a:lumOff val="1209"/>
                <a:alphaOff val="0"/>
              </a:schemeClr>
            </a:effectRef>
            <a:fontRef idx="minor">
              <a:schemeClr val="lt1"/>
            </a:fontRef>
          </p:style>
          <p:txBody>
            <a:bodyPr/>
            <a:lstStyle/>
            <a:p>
              <a:pPr>
                <a:lnSpc>
                  <a:spcPct val="120000"/>
                </a:lnSpc>
              </a:pPr>
              <a:endParaRPr lang="zh-CN" altLang="en-US">
                <a:latin typeface="Arial" panose="020B0604020202090204" pitchFamily="34" charset="0"/>
                <a:ea typeface="微软雅黑" panose="020B0503020204020204" pitchFamily="34" charset="-122"/>
                <a:sym typeface="Arial" panose="020B0604020202090204" pitchFamily="34" charset="0"/>
              </a:endParaRPr>
            </a:p>
          </p:txBody>
        </p:sp>
        <p:sp>
          <p:nvSpPr>
            <p:cNvPr id="10" name="Oval 9"/>
            <p:cNvSpPr/>
            <p:nvPr/>
          </p:nvSpPr>
          <p:spPr>
            <a:xfrm>
              <a:off x="13010" y="5237"/>
              <a:ext cx="257" cy="258"/>
            </a:xfrm>
            <a:prstGeom prst="ellipse">
              <a:avLst/>
            </a:prstGeom>
            <a:solidFill>
              <a:schemeClr val="accent4">
                <a:lumMod val="40000"/>
                <a:lumOff val="60000"/>
              </a:schemeClr>
            </a:solidFill>
            <a:ln>
              <a:noFill/>
            </a:ln>
          </p:spPr>
          <p:style>
            <a:lnRef idx="2">
              <a:schemeClr val="lt1">
                <a:hueOff val="0"/>
                <a:satOff val="0"/>
                <a:lumOff val="0"/>
                <a:alphaOff val="0"/>
              </a:schemeClr>
            </a:lnRef>
            <a:fillRef idx="1">
              <a:schemeClr val="accent3">
                <a:hueOff val="112479"/>
                <a:satOff val="5757"/>
                <a:lumOff val="2418"/>
                <a:alphaOff val="0"/>
              </a:schemeClr>
            </a:fillRef>
            <a:effectRef idx="0">
              <a:schemeClr val="accent3">
                <a:hueOff val="112479"/>
                <a:satOff val="5757"/>
                <a:lumOff val="2418"/>
                <a:alphaOff val="0"/>
              </a:schemeClr>
            </a:effectRef>
            <a:fontRef idx="minor">
              <a:schemeClr val="lt1"/>
            </a:fontRef>
          </p:style>
          <p:txBody>
            <a:bodyPr/>
            <a:lstStyle/>
            <a:p>
              <a:pPr>
                <a:lnSpc>
                  <a:spcPct val="120000"/>
                </a:lnSpc>
              </a:pPr>
              <a:endParaRPr lang="zh-CN" altLang="en-US">
                <a:latin typeface="Arial" panose="020B0604020202090204" pitchFamily="34" charset="0"/>
                <a:ea typeface="微软雅黑" panose="020B0503020204020204" pitchFamily="34" charset="-122"/>
                <a:sym typeface="Arial" panose="020B0604020202090204" pitchFamily="34" charset="0"/>
              </a:endParaRPr>
            </a:p>
          </p:txBody>
        </p:sp>
        <p:sp>
          <p:nvSpPr>
            <p:cNvPr id="11" name="Oval 10"/>
            <p:cNvSpPr/>
            <p:nvPr/>
          </p:nvSpPr>
          <p:spPr>
            <a:xfrm>
              <a:off x="11777" y="7175"/>
              <a:ext cx="356" cy="355"/>
            </a:xfrm>
            <a:prstGeom prst="ellipse">
              <a:avLst/>
            </a:prstGeom>
            <a:solidFill>
              <a:schemeClr val="accent1">
                <a:lumMod val="40000"/>
                <a:lumOff val="60000"/>
              </a:schemeClr>
            </a:solidFill>
            <a:ln>
              <a:noFill/>
            </a:ln>
          </p:spPr>
          <p:style>
            <a:lnRef idx="2">
              <a:schemeClr val="lt1">
                <a:hueOff val="0"/>
                <a:satOff val="0"/>
                <a:lumOff val="0"/>
                <a:alphaOff val="0"/>
              </a:schemeClr>
            </a:lnRef>
            <a:fillRef idx="1">
              <a:schemeClr val="accent3">
                <a:hueOff val="168719"/>
                <a:satOff val="8636"/>
                <a:lumOff val="3628"/>
                <a:alphaOff val="0"/>
              </a:schemeClr>
            </a:fillRef>
            <a:effectRef idx="0">
              <a:schemeClr val="accent3">
                <a:hueOff val="168719"/>
                <a:satOff val="8636"/>
                <a:lumOff val="3628"/>
                <a:alphaOff val="0"/>
              </a:schemeClr>
            </a:effectRef>
            <a:fontRef idx="minor">
              <a:schemeClr val="lt1"/>
            </a:fontRef>
          </p:style>
          <p:txBody>
            <a:bodyPr/>
            <a:lstStyle/>
            <a:p>
              <a:pPr>
                <a:lnSpc>
                  <a:spcPct val="120000"/>
                </a:lnSpc>
              </a:pPr>
              <a:endParaRPr lang="zh-CN" altLang="en-US">
                <a:latin typeface="Arial" panose="020B0604020202090204" pitchFamily="34" charset="0"/>
                <a:ea typeface="微软雅黑" panose="020B0503020204020204" pitchFamily="34" charset="-122"/>
                <a:sym typeface="Arial" panose="020B0604020202090204" pitchFamily="34" charset="0"/>
              </a:endParaRPr>
            </a:p>
          </p:txBody>
        </p:sp>
        <p:sp>
          <p:nvSpPr>
            <p:cNvPr id="14" name="Oval 13"/>
            <p:cNvSpPr/>
            <p:nvPr/>
          </p:nvSpPr>
          <p:spPr>
            <a:xfrm>
              <a:off x="12195" y="5832"/>
              <a:ext cx="356" cy="356"/>
            </a:xfrm>
            <a:prstGeom prst="ellipse">
              <a:avLst/>
            </a:prstGeom>
            <a:solidFill>
              <a:schemeClr val="accent4">
                <a:lumMod val="20000"/>
                <a:lumOff val="80000"/>
              </a:schemeClr>
            </a:solidFill>
            <a:ln>
              <a:noFill/>
            </a:ln>
          </p:spPr>
          <p:style>
            <a:lnRef idx="2">
              <a:schemeClr val="lt1">
                <a:hueOff val="0"/>
                <a:satOff val="0"/>
                <a:lumOff val="0"/>
                <a:alphaOff val="0"/>
              </a:schemeClr>
            </a:lnRef>
            <a:fillRef idx="1">
              <a:schemeClr val="accent3">
                <a:hueOff val="393678"/>
                <a:satOff val="20181"/>
                <a:lumOff val="8464"/>
                <a:alphaOff val="0"/>
              </a:schemeClr>
            </a:fillRef>
            <a:effectRef idx="0">
              <a:schemeClr val="accent3">
                <a:hueOff val="393678"/>
                <a:satOff val="20181"/>
                <a:lumOff val="8464"/>
                <a:alphaOff val="0"/>
              </a:schemeClr>
            </a:effectRef>
            <a:fontRef idx="minor">
              <a:schemeClr val="lt1"/>
            </a:fontRef>
          </p:style>
          <p:txBody>
            <a:bodyPr/>
            <a:lstStyle/>
            <a:p>
              <a:pPr>
                <a:lnSpc>
                  <a:spcPct val="120000"/>
                </a:lnSpc>
              </a:pPr>
              <a:endParaRPr lang="zh-CN" altLang="en-US">
                <a:latin typeface="Arial" panose="020B0604020202090204" pitchFamily="34" charset="0"/>
                <a:ea typeface="微软雅黑" panose="020B0503020204020204" pitchFamily="34" charset="-122"/>
                <a:sym typeface="Arial" panose="020B0604020202090204" pitchFamily="34" charset="0"/>
              </a:endParaRPr>
            </a:p>
          </p:txBody>
        </p:sp>
        <p:sp>
          <p:nvSpPr>
            <p:cNvPr id="16" name="Freeform 15"/>
            <p:cNvSpPr/>
            <p:nvPr/>
          </p:nvSpPr>
          <p:spPr>
            <a:xfrm>
              <a:off x="13010" y="3502"/>
              <a:ext cx="1301" cy="1300"/>
            </a:xfrm>
            <a:custGeom>
              <a:avLst/>
              <a:gdLst>
                <a:gd name="connsiteX0" fmla="*/ 0 w 1100954"/>
                <a:gd name="connsiteY0" fmla="*/ 550301 h 1100602"/>
                <a:gd name="connsiteX1" fmla="*/ 550477 w 1100954"/>
                <a:gd name="connsiteY1" fmla="*/ 0 h 1100602"/>
                <a:gd name="connsiteX2" fmla="*/ 1100954 w 1100954"/>
                <a:gd name="connsiteY2" fmla="*/ 550301 h 1100602"/>
                <a:gd name="connsiteX3" fmla="*/ 550477 w 1100954"/>
                <a:gd name="connsiteY3" fmla="*/ 1100602 h 1100602"/>
                <a:gd name="connsiteX4" fmla="*/ 0 w 1100954"/>
                <a:gd name="connsiteY4" fmla="*/ 550301 h 1100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954" h="1100602">
                  <a:moveTo>
                    <a:pt x="0" y="550301"/>
                  </a:moveTo>
                  <a:cubicBezTo>
                    <a:pt x="0" y="246378"/>
                    <a:pt x="246457" y="0"/>
                    <a:pt x="550477" y="0"/>
                  </a:cubicBezTo>
                  <a:cubicBezTo>
                    <a:pt x="854497" y="0"/>
                    <a:pt x="1100954" y="246378"/>
                    <a:pt x="1100954" y="550301"/>
                  </a:cubicBezTo>
                  <a:cubicBezTo>
                    <a:pt x="1100954" y="854224"/>
                    <a:pt x="854497" y="1100602"/>
                    <a:pt x="550477" y="1100602"/>
                  </a:cubicBezTo>
                  <a:cubicBezTo>
                    <a:pt x="246457" y="1100602"/>
                    <a:pt x="0" y="854224"/>
                    <a:pt x="0" y="550301"/>
                  </a:cubicBezTo>
                  <a:close/>
                </a:path>
              </a:pathLst>
            </a:custGeom>
            <a:solidFill>
              <a:schemeClr val="accent3">
                <a:lumMod val="20000"/>
                <a:lumOff val="80000"/>
              </a:schemeClr>
            </a:solidFill>
            <a:ln>
              <a:noFill/>
            </a:ln>
          </p:spPr>
          <p:style>
            <a:lnRef idx="2">
              <a:schemeClr val="lt1">
                <a:hueOff val="0"/>
                <a:satOff val="0"/>
                <a:lumOff val="0"/>
                <a:alphaOff val="0"/>
              </a:schemeClr>
            </a:lnRef>
            <a:fillRef idx="1">
              <a:schemeClr val="accent3">
                <a:hueOff val="506157"/>
                <a:satOff val="25908"/>
                <a:lumOff val="10883"/>
                <a:alphaOff val="0"/>
              </a:schemeClr>
            </a:fillRef>
            <a:effectRef idx="0">
              <a:schemeClr val="accent3">
                <a:hueOff val="506157"/>
                <a:satOff val="25908"/>
                <a:lumOff val="10883"/>
                <a:alphaOff val="0"/>
              </a:schemeClr>
            </a:effectRef>
            <a:fontRef idx="minor">
              <a:schemeClr val="lt1"/>
            </a:fontRef>
          </p:style>
          <p:txBody>
            <a:bodyPr spcFirstLastPara="0" vert="horz" wrap="square" lIns="180952" tIns="180913" rIns="180952" bIns="180913" numCol="1" spcCol="1270" anchor="ctr" anchorCtr="0">
              <a:noAutofit/>
            </a:bodyPr>
            <a:lstStyle/>
            <a:p>
              <a:pPr algn="ctr" defTabSz="699770">
                <a:lnSpc>
                  <a:spcPct val="120000"/>
                </a:lnSpc>
                <a:spcAft>
                  <a:spcPct val="35000"/>
                </a:spcAft>
              </a:pPr>
              <a:endParaRPr lang="id-ID" sz="1575">
                <a:solidFill>
                  <a:schemeClr val="bg2">
                    <a:lumMod val="75000"/>
                  </a:schemeClr>
                </a:solidFill>
                <a:latin typeface="Arial" panose="020B0604020202090204" pitchFamily="34" charset="0"/>
                <a:ea typeface="微软雅黑" panose="020B0503020204020204" pitchFamily="34" charset="-122"/>
                <a:sym typeface="Arial" panose="020B0604020202090204" pitchFamily="34" charset="0"/>
              </a:endParaRPr>
            </a:p>
          </p:txBody>
        </p:sp>
        <p:sp>
          <p:nvSpPr>
            <p:cNvPr id="17" name="Oval 16"/>
            <p:cNvSpPr/>
            <p:nvPr/>
          </p:nvSpPr>
          <p:spPr>
            <a:xfrm>
              <a:off x="12551" y="4802"/>
              <a:ext cx="356" cy="356"/>
            </a:xfrm>
            <a:prstGeom prst="ellipse">
              <a:avLst/>
            </a:prstGeom>
            <a:solidFill>
              <a:schemeClr val="tx2">
                <a:lumMod val="20000"/>
                <a:lumOff val="80000"/>
              </a:schemeClr>
            </a:solidFill>
            <a:ln w="25400">
              <a:noFill/>
            </a:ln>
          </p:spPr>
          <p:style>
            <a:lnRef idx="2">
              <a:schemeClr val="lt1">
                <a:hueOff val="0"/>
                <a:satOff val="0"/>
                <a:lumOff val="0"/>
                <a:alphaOff val="0"/>
              </a:schemeClr>
            </a:lnRef>
            <a:fillRef idx="1">
              <a:schemeClr val="accent3">
                <a:hueOff val="562397"/>
                <a:satOff val="28787"/>
                <a:lumOff val="12092"/>
                <a:alphaOff val="0"/>
              </a:schemeClr>
            </a:fillRef>
            <a:effectRef idx="0">
              <a:schemeClr val="accent3">
                <a:hueOff val="562397"/>
                <a:satOff val="28787"/>
                <a:lumOff val="12092"/>
                <a:alphaOff val="0"/>
              </a:schemeClr>
            </a:effectRef>
            <a:fontRef idx="minor">
              <a:schemeClr val="lt1"/>
            </a:fontRef>
          </p:style>
          <p:txBody>
            <a:bodyPr/>
            <a:lstStyle/>
            <a:p>
              <a:pPr>
                <a:lnSpc>
                  <a:spcPct val="120000"/>
                </a:lnSpc>
              </a:pPr>
              <a:endParaRPr lang="zh-CN" altLang="en-US">
                <a:latin typeface="Arial" panose="020B0604020202090204" pitchFamily="34" charset="0"/>
                <a:ea typeface="微软雅黑" panose="020B0503020204020204" pitchFamily="34" charset="-122"/>
                <a:sym typeface="Arial" panose="020B0604020202090204" pitchFamily="34" charset="0"/>
              </a:endParaRPr>
            </a:p>
          </p:txBody>
        </p:sp>
        <p:sp>
          <p:nvSpPr>
            <p:cNvPr id="19" name="Oval 18"/>
            <p:cNvSpPr/>
            <p:nvPr/>
          </p:nvSpPr>
          <p:spPr>
            <a:xfrm>
              <a:off x="7602" y="6880"/>
              <a:ext cx="258" cy="258"/>
            </a:xfrm>
            <a:prstGeom prst="ellipse">
              <a:avLst/>
            </a:prstGeom>
            <a:solidFill>
              <a:schemeClr val="accent6">
                <a:lumMod val="40000"/>
                <a:lumOff val="60000"/>
              </a:schemeClr>
            </a:solidFill>
            <a:ln>
              <a:noFill/>
            </a:ln>
          </p:spPr>
          <p:style>
            <a:lnRef idx="2">
              <a:schemeClr val="lt1">
                <a:hueOff val="0"/>
                <a:satOff val="0"/>
                <a:lumOff val="0"/>
                <a:alphaOff val="0"/>
              </a:schemeClr>
            </a:lnRef>
            <a:fillRef idx="1">
              <a:schemeClr val="accent3">
                <a:hueOff val="674876"/>
                <a:satOff val="34544"/>
                <a:lumOff val="14510"/>
                <a:alphaOff val="0"/>
              </a:schemeClr>
            </a:fillRef>
            <a:effectRef idx="0">
              <a:schemeClr val="accent3">
                <a:hueOff val="674876"/>
                <a:satOff val="34544"/>
                <a:lumOff val="14510"/>
                <a:alphaOff val="0"/>
              </a:schemeClr>
            </a:effectRef>
            <a:fontRef idx="minor">
              <a:schemeClr val="lt1"/>
            </a:fontRef>
          </p:style>
          <p:txBody>
            <a:bodyPr/>
            <a:lstStyle/>
            <a:p>
              <a:pPr>
                <a:lnSpc>
                  <a:spcPct val="120000"/>
                </a:lnSpc>
              </a:pPr>
              <a:endParaRPr lang="zh-CN" altLang="en-US">
                <a:latin typeface="Arial" panose="020B0604020202090204" pitchFamily="34" charset="0"/>
                <a:ea typeface="微软雅黑" panose="020B0503020204020204" pitchFamily="34" charset="-122"/>
                <a:sym typeface="Arial" panose="020B0604020202090204" pitchFamily="34" charset="0"/>
              </a:endParaRPr>
            </a:p>
          </p:txBody>
        </p:sp>
      </p:grpSp>
      <p:sp>
        <p:nvSpPr>
          <p:cNvPr id="56" name="Oval 55"/>
          <p:cNvSpPr/>
          <p:nvPr/>
        </p:nvSpPr>
        <p:spPr>
          <a:xfrm>
            <a:off x="458834" y="4373483"/>
            <a:ext cx="408373" cy="408384"/>
          </a:xfrm>
          <a:prstGeom prst="ellipse">
            <a:avLst/>
          </a:prstGeom>
          <a:solidFill>
            <a:schemeClr val="accent4">
              <a:lumMod val="40000"/>
              <a:lumOff val="60000"/>
            </a:schemeClr>
          </a:solidFill>
          <a:ln>
            <a:noFill/>
          </a:ln>
        </p:spPr>
        <p:style>
          <a:lnRef idx="2">
            <a:schemeClr val="lt1">
              <a:hueOff val="0"/>
              <a:satOff val="0"/>
              <a:lumOff val="0"/>
              <a:alphaOff val="0"/>
            </a:schemeClr>
          </a:lnRef>
          <a:fillRef idx="1">
            <a:schemeClr val="accent3">
              <a:hueOff val="449917"/>
              <a:satOff val="23029"/>
              <a:lumOff val="9673"/>
              <a:alphaOff val="0"/>
            </a:schemeClr>
          </a:fillRef>
          <a:effectRef idx="0">
            <a:schemeClr val="accent3">
              <a:hueOff val="449917"/>
              <a:satOff val="23029"/>
              <a:lumOff val="9673"/>
              <a:alphaOff val="0"/>
            </a:schemeClr>
          </a:effectRef>
          <a:fontRef idx="minor">
            <a:schemeClr val="lt1"/>
          </a:fontRef>
        </p:style>
        <p:txBody>
          <a:bodyPr/>
          <a:lstStyle/>
          <a:p>
            <a:pPr>
              <a:lnSpc>
                <a:spcPct val="120000"/>
              </a:lnSpc>
            </a:pPr>
            <a:endParaRPr lang="zh-CN" altLang="en-US">
              <a:latin typeface="Arial" panose="020B0604020202090204" pitchFamily="34" charset="0"/>
              <a:ea typeface="微软雅黑" panose="020B0503020204020204" pitchFamily="34" charset="-122"/>
              <a:sym typeface="Arial" panose="020B0604020202090204" pitchFamily="34" charset="0"/>
            </a:endParaRPr>
          </a:p>
        </p:txBody>
      </p:sp>
      <p:sp>
        <p:nvSpPr>
          <p:cNvPr id="59" name="TextBox 78"/>
          <p:cNvSpPr txBox="1"/>
          <p:nvPr/>
        </p:nvSpPr>
        <p:spPr>
          <a:xfrm>
            <a:off x="1071880" y="1638935"/>
            <a:ext cx="3351530" cy="2066925"/>
          </a:xfrm>
          <a:prstGeom prst="rect">
            <a:avLst/>
          </a:prstGeom>
          <a:noFill/>
        </p:spPr>
        <p:txBody>
          <a:bodyPr wrap="square" lIns="0" tIns="0" rIns="0" bIns="0" rtlCol="0">
            <a:spAutoFit/>
          </a:bodyPr>
          <a:lstStyle/>
          <a:p>
            <a:pPr indent="226060" algn="just" eaLnBrk="1" latinLnBrk="0" hangingPunct="1">
              <a:lnSpc>
                <a:spcPct val="120000"/>
              </a:lnSpc>
              <a:extLst>
                <a:ext uri="{35155182-B16C-46BC-9424-99874614C6A1}">
                  <wpsdc:indentchars xmlns:wpsdc="http://www.wps.cn/officeDocument/2017/drawingmlCustomData" val="127" checksum="2443001313"/>
                </a:ext>
              </a:extLst>
            </a:pPr>
            <a:r>
              <a:rPr lang="zh-CN" altLang="en-US" sz="1400" dirty="0">
                <a:solidFill>
                  <a:schemeClr val="tx1">
                    <a:lumMod val="65000"/>
                    <a:lumOff val="35000"/>
                  </a:schemeClr>
                </a:solidFill>
                <a:latin typeface="Arial" panose="020B0604020202090204" pitchFamily="34" charset="0"/>
                <a:ea typeface="微软雅黑" panose="020B0503020204020204" pitchFamily="34" charset="-122"/>
                <a:sym typeface="Arial" panose="020B0604020202090204" pitchFamily="34" charset="0"/>
              </a:rPr>
              <a:t>用户注册成功后点击左上角的“</a:t>
            </a:r>
            <a:r>
              <a:rPr lang="zh-CN" altLang="en-US" sz="1400" dirty="0">
                <a:gradFill>
                  <a:gsLst>
                    <a:gs pos="0">
                      <a:srgbClr val="E30000"/>
                    </a:gs>
                    <a:gs pos="100000">
                      <a:srgbClr val="760303"/>
                    </a:gs>
                  </a:gsLst>
                  <a:lin scaled="0"/>
                </a:gradFill>
                <a:latin typeface="Arial" panose="020B0604020202090204" pitchFamily="34" charset="0"/>
                <a:ea typeface="微软雅黑" panose="020B0503020204020204" pitchFamily="34" charset="-122"/>
                <a:sym typeface="Arial" panose="020B0604020202090204" pitchFamily="34" charset="0"/>
              </a:rPr>
              <a:t>+</a:t>
            </a:r>
            <a:r>
              <a:rPr lang="zh-CN" altLang="en-US" sz="1400" dirty="0">
                <a:solidFill>
                  <a:schemeClr val="tx1">
                    <a:lumMod val="65000"/>
                    <a:lumOff val="35000"/>
                  </a:schemeClr>
                </a:solidFill>
                <a:latin typeface="Arial" panose="020B0604020202090204" pitchFamily="34" charset="0"/>
                <a:ea typeface="微软雅黑" panose="020B0503020204020204" pitchFamily="34" charset="-122"/>
                <a:sym typeface="Arial" panose="020B0604020202090204" pitchFamily="34" charset="0"/>
              </a:rPr>
              <a:t>”按钮，可添加新的用户（在同一个邮箱账户内添加新的用户不需要新的邮箱认证，只需要填写用户名即可）。</a:t>
            </a:r>
            <a:endParaRPr lang="zh-CN" altLang="en-US" sz="1400" dirty="0">
              <a:solidFill>
                <a:schemeClr val="tx1">
                  <a:lumMod val="65000"/>
                  <a:lumOff val="35000"/>
                </a:schemeClr>
              </a:solidFill>
              <a:latin typeface="Arial" panose="020B0604020202090204" pitchFamily="34" charset="0"/>
              <a:ea typeface="微软雅黑" panose="020B0503020204020204" pitchFamily="34" charset="-122"/>
              <a:sym typeface="Arial" panose="020B0604020202090204" pitchFamily="34" charset="0"/>
            </a:endParaRPr>
          </a:p>
          <a:p>
            <a:pPr indent="226060" algn="just" eaLnBrk="1" latinLnBrk="0" hangingPunct="1">
              <a:lnSpc>
                <a:spcPct val="120000"/>
              </a:lnSpc>
              <a:extLst>
                <a:ext uri="{35155182-B16C-46BC-9424-99874614C6A1}">
                  <wpsdc:indentchars xmlns:wpsdc="http://www.wps.cn/officeDocument/2017/drawingmlCustomData" val="127" checksum="2443001313"/>
                </a:ext>
              </a:extLst>
            </a:pPr>
            <a:endParaRPr lang="zh-CN" altLang="en-US" sz="1400" dirty="0">
              <a:solidFill>
                <a:schemeClr val="tx1">
                  <a:lumMod val="65000"/>
                  <a:lumOff val="35000"/>
                </a:schemeClr>
              </a:solidFill>
              <a:latin typeface="Arial" panose="020B0604020202090204" pitchFamily="34" charset="0"/>
              <a:ea typeface="微软雅黑" panose="020B0503020204020204" pitchFamily="34" charset="-122"/>
              <a:sym typeface="Arial" panose="020B0604020202090204" pitchFamily="34" charset="0"/>
            </a:endParaRPr>
          </a:p>
          <a:p>
            <a:pPr indent="226060" algn="just" eaLnBrk="1" latinLnBrk="0" hangingPunct="1">
              <a:lnSpc>
                <a:spcPct val="120000"/>
              </a:lnSpc>
              <a:extLst>
                <a:ext uri="{35155182-B16C-46BC-9424-99874614C6A1}">
                  <wpsdc:indentchars xmlns:wpsdc="http://www.wps.cn/officeDocument/2017/drawingmlCustomData" val="127" checksum="2443001313"/>
                </a:ext>
              </a:extLst>
            </a:pPr>
            <a:r>
              <a:rPr lang="zh-CN" altLang="en-US" sz="1400" dirty="0">
                <a:solidFill>
                  <a:schemeClr val="tx1">
                    <a:lumMod val="65000"/>
                    <a:lumOff val="35000"/>
                  </a:schemeClr>
                </a:solidFill>
                <a:latin typeface="Arial" panose="020B0604020202090204" pitchFamily="34" charset="0"/>
                <a:ea typeface="微软雅黑" panose="020B0503020204020204" pitchFamily="34" charset="-122"/>
                <a:sym typeface="Arial" panose="020B0604020202090204" pitchFamily="34" charset="0"/>
              </a:rPr>
              <a:t>乐翼APP支持一账户多用户机制，可以让家人和朋友同时在一台设备上为孩子设置不同的词条组。</a:t>
            </a:r>
            <a:endParaRPr lang="zh-CN" altLang="en-US" sz="1400" dirty="0">
              <a:solidFill>
                <a:schemeClr val="tx1">
                  <a:lumMod val="65000"/>
                  <a:lumOff val="35000"/>
                </a:schemeClr>
              </a:solidFill>
              <a:latin typeface="Arial" panose="020B0604020202090204" pitchFamily="34" charset="0"/>
              <a:ea typeface="微软雅黑" panose="020B0503020204020204" pitchFamily="34" charset="-122"/>
              <a:sym typeface="Arial" panose="020B0604020202090204" pitchFamily="34" charset="0"/>
            </a:endParaRPr>
          </a:p>
        </p:txBody>
      </p:sp>
      <p:pic>
        <p:nvPicPr>
          <p:cNvPr id="28" name="图片 27" descr="/Users/yuanli/Desktop/图片2.png图片2"/>
          <p:cNvPicPr>
            <a:picLocks noChangeAspect="1"/>
          </p:cNvPicPr>
          <p:nvPr/>
        </p:nvPicPr>
        <p:blipFill>
          <a:blip r:embed="rId1"/>
          <a:srcRect/>
          <a:stretch>
            <a:fillRect/>
          </a:stretch>
        </p:blipFill>
        <p:spPr>
          <a:xfrm>
            <a:off x="5437505" y="586740"/>
            <a:ext cx="2128520" cy="4194810"/>
          </a:xfrm>
          <a:prstGeom prst="roundRect">
            <a:avLst/>
          </a:prstGeom>
        </p:spPr>
      </p:pic>
      <p:pic>
        <p:nvPicPr>
          <p:cNvPr id="27" name="图片 26" descr="4e448302f0277cc98f7b36f9acb8a153"/>
          <p:cNvPicPr>
            <a:picLocks noChangeAspect="1"/>
          </p:cNvPicPr>
          <p:nvPr/>
        </p:nvPicPr>
        <p:blipFill>
          <a:blip r:embed="rId2"/>
          <a:stretch>
            <a:fillRect/>
          </a:stretch>
        </p:blipFill>
        <p:spPr>
          <a:xfrm>
            <a:off x="5354955" y="545465"/>
            <a:ext cx="2293620" cy="4254500"/>
          </a:xfrm>
          <a:prstGeom prst="rect">
            <a:avLst/>
          </a:prstGeom>
        </p:spPr>
      </p:pic>
      <p:sp>
        <p:nvSpPr>
          <p:cNvPr id="5" name="圆角矩形 4"/>
          <p:cNvSpPr/>
          <p:nvPr/>
        </p:nvSpPr>
        <p:spPr>
          <a:xfrm>
            <a:off x="5509260" y="862965"/>
            <a:ext cx="226060" cy="288925"/>
          </a:xfrm>
          <a:prstGeom prst="roundRect">
            <a:avLst/>
          </a:prstGeom>
          <a:noFill/>
          <a:ln w="44450" cmpd="sng">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圆角矩形 5"/>
          <p:cNvSpPr/>
          <p:nvPr/>
        </p:nvSpPr>
        <p:spPr>
          <a:xfrm>
            <a:off x="5509260" y="1779270"/>
            <a:ext cx="226060" cy="288925"/>
          </a:xfrm>
          <a:prstGeom prst="roundRect">
            <a:avLst/>
          </a:prstGeom>
          <a:noFill/>
          <a:ln w="44450" cmpd="sng">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燕尾形箭头 19"/>
          <p:cNvSpPr/>
          <p:nvPr/>
        </p:nvSpPr>
        <p:spPr>
          <a:xfrm rot="19200000">
            <a:off x="4411980" y="1323340"/>
            <a:ext cx="1036955" cy="76200"/>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 name="图片 1" descr="WechatIMG1049"/>
          <p:cNvPicPr>
            <a:picLocks noChangeAspect="1"/>
          </p:cNvPicPr>
          <p:nvPr/>
        </p:nvPicPr>
        <p:blipFill>
          <a:blip r:embed="rId3"/>
          <a:stretch>
            <a:fillRect/>
          </a:stretch>
        </p:blipFill>
        <p:spPr>
          <a:xfrm>
            <a:off x="8399145" y="234950"/>
            <a:ext cx="506730" cy="5067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down)">
                                      <p:cBhvr>
                                        <p:cTn id="7"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69" y="-635"/>
            <a:ext cx="9138700" cy="5145088"/>
          </a:xfrm>
          <a:prstGeom prst="rect">
            <a:avLst/>
          </a:prstGeom>
        </p:spPr>
      </p:pic>
      <p:sp>
        <p:nvSpPr>
          <p:cNvPr id="6" name="标题 5"/>
          <p:cNvSpPr txBox="1"/>
          <p:nvPr>
            <p:custDataLst>
              <p:tags r:id="rId2"/>
            </p:custDataLst>
          </p:nvPr>
        </p:nvSpPr>
        <p:spPr>
          <a:xfrm>
            <a:off x="1476450" y="2544342"/>
            <a:ext cx="2621750" cy="386715"/>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r>
              <a:rPr lang="zh-CN" altLang="en-US" sz="2800" dirty="0">
                <a:solidFill>
                  <a:schemeClr val="tx1">
                    <a:lumMod val="65000"/>
                    <a:lumOff val="35000"/>
                  </a:schemeClr>
                </a:solidFill>
                <a:latin typeface="Arial" panose="020B0604020202090204" pitchFamily="34" charset="0"/>
                <a:ea typeface="微软雅黑" panose="020B0503020204020204" pitchFamily="34" charset="-122"/>
                <a:sym typeface="Arial" panose="020B0604020202090204" pitchFamily="34" charset="0"/>
              </a:rPr>
              <a:t>词条使用</a:t>
            </a:r>
            <a:endParaRPr lang="zh-CN" altLang="en-US" sz="2800" dirty="0">
              <a:solidFill>
                <a:schemeClr val="tx1">
                  <a:lumMod val="65000"/>
                  <a:lumOff val="35000"/>
                </a:schemeClr>
              </a:solidFill>
              <a:latin typeface="Arial" panose="020B0604020202090204" pitchFamily="34" charset="0"/>
              <a:ea typeface="微软雅黑" panose="020B0503020204020204" pitchFamily="34" charset="-122"/>
              <a:sym typeface="Arial" panose="020B0604020202090204" pitchFamily="34" charset="0"/>
            </a:endParaRPr>
          </a:p>
        </p:txBody>
      </p:sp>
      <p:sp>
        <p:nvSpPr>
          <p:cNvPr id="2" name="椭圆 1"/>
          <p:cNvSpPr/>
          <p:nvPr/>
        </p:nvSpPr>
        <p:spPr>
          <a:xfrm>
            <a:off x="2247265" y="1348408"/>
            <a:ext cx="1080120" cy="10801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ea typeface="微软雅黑" panose="020B0503020204020204" pitchFamily="34" charset="-122"/>
              </a:rPr>
              <a:t>2</a:t>
            </a:r>
            <a:endParaRPr lang="zh-CN" altLang="en-US" sz="4400" dirty="0">
              <a:ea typeface="微软雅黑" panose="020B0503020204020204" pitchFamily="34" charset="-122"/>
            </a:endParaRPr>
          </a:p>
        </p:txBody>
      </p:sp>
      <p:pic>
        <p:nvPicPr>
          <p:cNvPr id="3" name="图片 2" descr="WechatIMG1049"/>
          <p:cNvPicPr>
            <a:picLocks noChangeAspect="1"/>
          </p:cNvPicPr>
          <p:nvPr/>
        </p:nvPicPr>
        <p:blipFill>
          <a:blip r:embed="rId3"/>
          <a:stretch>
            <a:fillRect/>
          </a:stretch>
        </p:blipFill>
        <p:spPr>
          <a:xfrm>
            <a:off x="8399145" y="234950"/>
            <a:ext cx="506730" cy="506730"/>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1+#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4423410" y="1774825"/>
            <a:ext cx="4259580" cy="2557145"/>
            <a:chOff x="7602" y="3502"/>
            <a:chExt cx="6708" cy="4027"/>
          </a:xfrm>
        </p:grpSpPr>
        <p:sp>
          <p:nvSpPr>
            <p:cNvPr id="8" name="Freeform 6"/>
            <p:cNvSpPr/>
            <p:nvPr/>
          </p:nvSpPr>
          <p:spPr>
            <a:xfrm>
              <a:off x="9606" y="3939"/>
              <a:ext cx="3199" cy="3199"/>
            </a:xfrm>
            <a:custGeom>
              <a:avLst/>
              <a:gdLst>
                <a:gd name="connsiteX0" fmla="*/ 0 w 2708066"/>
                <a:gd name="connsiteY0" fmla="*/ 1354004 h 2708008"/>
                <a:gd name="connsiteX1" fmla="*/ 1354033 w 2708066"/>
                <a:gd name="connsiteY1" fmla="*/ 0 h 2708008"/>
                <a:gd name="connsiteX2" fmla="*/ 2708066 w 2708066"/>
                <a:gd name="connsiteY2" fmla="*/ 1354004 h 2708008"/>
                <a:gd name="connsiteX3" fmla="*/ 1354033 w 2708066"/>
                <a:gd name="connsiteY3" fmla="*/ 2708008 h 2708008"/>
                <a:gd name="connsiteX4" fmla="*/ 0 w 2708066"/>
                <a:gd name="connsiteY4" fmla="*/ 1354004 h 2708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8066" h="2708008">
                  <a:moveTo>
                    <a:pt x="0" y="1354004"/>
                  </a:moveTo>
                  <a:cubicBezTo>
                    <a:pt x="0" y="606208"/>
                    <a:pt x="606221" y="0"/>
                    <a:pt x="1354033" y="0"/>
                  </a:cubicBezTo>
                  <a:cubicBezTo>
                    <a:pt x="2101845" y="0"/>
                    <a:pt x="2708066" y="606208"/>
                    <a:pt x="2708066" y="1354004"/>
                  </a:cubicBezTo>
                  <a:cubicBezTo>
                    <a:pt x="2708066" y="2101800"/>
                    <a:pt x="2101845" y="2708008"/>
                    <a:pt x="1354033" y="2708008"/>
                  </a:cubicBezTo>
                  <a:cubicBezTo>
                    <a:pt x="606221" y="2708008"/>
                    <a:pt x="0" y="2101800"/>
                    <a:pt x="0" y="1354004"/>
                  </a:cubicBezTo>
                  <a:close/>
                </a:path>
              </a:pathLst>
            </a:custGeom>
            <a:solidFill>
              <a:schemeClr val="accent1">
                <a:lumMod val="20000"/>
                <a:lumOff val="8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46083" tIns="446077" rIns="446083" bIns="446077" numCol="1" spcCol="1270" anchor="ctr" anchorCtr="0">
              <a:noAutofit/>
            </a:bodyPr>
            <a:p>
              <a:pPr algn="ctr" defTabSz="1733550">
                <a:lnSpc>
                  <a:spcPct val="120000"/>
                </a:lnSpc>
                <a:spcAft>
                  <a:spcPct val="35000"/>
                </a:spcAft>
              </a:pPr>
              <a:endParaRPr lang="id-ID" sz="3900">
                <a:solidFill>
                  <a:schemeClr val="bg2">
                    <a:lumMod val="75000"/>
                  </a:schemeClr>
                </a:solidFill>
                <a:latin typeface="Arial" panose="020B0604020202090204" pitchFamily="34" charset="0"/>
                <a:ea typeface="微软雅黑" panose="020B0503020204020204" pitchFamily="34" charset="-122"/>
                <a:sym typeface="Arial" panose="020B0604020202090204" pitchFamily="34" charset="0"/>
              </a:endParaRPr>
            </a:p>
          </p:txBody>
        </p:sp>
        <p:sp>
          <p:nvSpPr>
            <p:cNvPr id="9" name="Oval 7"/>
            <p:cNvSpPr/>
            <p:nvPr/>
          </p:nvSpPr>
          <p:spPr>
            <a:xfrm>
              <a:off x="11421" y="3546"/>
              <a:ext cx="356" cy="356"/>
            </a:xfrm>
            <a:prstGeom prst="ellipse">
              <a:avLst/>
            </a:prstGeom>
            <a:solidFill>
              <a:schemeClr val="tx2">
                <a:lumMod val="20000"/>
                <a:lumOff val="80000"/>
              </a:schemeClr>
            </a:solidFill>
            <a:ln w="25400">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p>
              <a:pPr>
                <a:lnSpc>
                  <a:spcPct val="120000"/>
                </a:lnSpc>
              </a:pPr>
              <a:endParaRPr lang="zh-CN" altLang="en-US">
                <a:latin typeface="Arial" panose="020B0604020202090204" pitchFamily="34" charset="0"/>
                <a:ea typeface="微软雅黑" panose="020B0503020204020204" pitchFamily="34" charset="-122"/>
                <a:sym typeface="Arial" panose="020B0604020202090204" pitchFamily="34" charset="0"/>
              </a:endParaRPr>
            </a:p>
          </p:txBody>
        </p:sp>
        <p:sp>
          <p:nvSpPr>
            <p:cNvPr id="10" name="Oval 8"/>
            <p:cNvSpPr/>
            <p:nvPr/>
          </p:nvSpPr>
          <p:spPr>
            <a:xfrm>
              <a:off x="10588" y="6887"/>
              <a:ext cx="257" cy="258"/>
            </a:xfrm>
            <a:prstGeom prst="ellipse">
              <a:avLst/>
            </a:prstGeom>
            <a:solidFill>
              <a:schemeClr val="accent6">
                <a:lumMod val="20000"/>
                <a:lumOff val="80000"/>
              </a:schemeClr>
            </a:solidFill>
            <a:ln w="25400">
              <a:noFill/>
            </a:ln>
          </p:spPr>
          <p:style>
            <a:lnRef idx="2">
              <a:schemeClr val="lt1">
                <a:hueOff val="0"/>
                <a:satOff val="0"/>
                <a:lumOff val="0"/>
                <a:alphaOff val="0"/>
              </a:schemeClr>
            </a:lnRef>
            <a:fillRef idx="1">
              <a:schemeClr val="accent3">
                <a:hueOff val="56240"/>
                <a:satOff val="2879"/>
                <a:lumOff val="1209"/>
                <a:alphaOff val="0"/>
              </a:schemeClr>
            </a:fillRef>
            <a:effectRef idx="0">
              <a:schemeClr val="accent3">
                <a:hueOff val="56240"/>
                <a:satOff val="2879"/>
                <a:lumOff val="1209"/>
                <a:alphaOff val="0"/>
              </a:schemeClr>
            </a:effectRef>
            <a:fontRef idx="minor">
              <a:schemeClr val="lt1"/>
            </a:fontRef>
          </p:style>
          <p:txBody>
            <a:bodyPr/>
            <a:p>
              <a:pPr>
                <a:lnSpc>
                  <a:spcPct val="120000"/>
                </a:lnSpc>
              </a:pPr>
              <a:endParaRPr lang="zh-CN" altLang="en-US">
                <a:latin typeface="Arial" panose="020B0604020202090204" pitchFamily="34" charset="0"/>
                <a:ea typeface="微软雅黑" panose="020B0503020204020204" pitchFamily="34" charset="-122"/>
                <a:sym typeface="Arial" panose="020B0604020202090204" pitchFamily="34" charset="0"/>
              </a:endParaRPr>
            </a:p>
          </p:txBody>
        </p:sp>
        <p:sp>
          <p:nvSpPr>
            <p:cNvPr id="11" name="Oval 9"/>
            <p:cNvSpPr/>
            <p:nvPr/>
          </p:nvSpPr>
          <p:spPr>
            <a:xfrm>
              <a:off x="13010" y="5237"/>
              <a:ext cx="257" cy="258"/>
            </a:xfrm>
            <a:prstGeom prst="ellipse">
              <a:avLst/>
            </a:prstGeom>
            <a:solidFill>
              <a:schemeClr val="accent4">
                <a:lumMod val="40000"/>
                <a:lumOff val="60000"/>
              </a:schemeClr>
            </a:solidFill>
            <a:ln>
              <a:noFill/>
            </a:ln>
          </p:spPr>
          <p:style>
            <a:lnRef idx="2">
              <a:schemeClr val="lt1">
                <a:hueOff val="0"/>
                <a:satOff val="0"/>
                <a:lumOff val="0"/>
                <a:alphaOff val="0"/>
              </a:schemeClr>
            </a:lnRef>
            <a:fillRef idx="1">
              <a:schemeClr val="accent3">
                <a:hueOff val="112479"/>
                <a:satOff val="5757"/>
                <a:lumOff val="2418"/>
                <a:alphaOff val="0"/>
              </a:schemeClr>
            </a:fillRef>
            <a:effectRef idx="0">
              <a:schemeClr val="accent3">
                <a:hueOff val="112479"/>
                <a:satOff val="5757"/>
                <a:lumOff val="2418"/>
                <a:alphaOff val="0"/>
              </a:schemeClr>
            </a:effectRef>
            <a:fontRef idx="minor">
              <a:schemeClr val="lt1"/>
            </a:fontRef>
          </p:style>
          <p:txBody>
            <a:bodyPr/>
            <a:p>
              <a:pPr>
                <a:lnSpc>
                  <a:spcPct val="120000"/>
                </a:lnSpc>
              </a:pPr>
              <a:endParaRPr lang="zh-CN" altLang="en-US">
                <a:latin typeface="Arial" panose="020B0604020202090204" pitchFamily="34" charset="0"/>
                <a:ea typeface="微软雅黑" panose="020B0503020204020204" pitchFamily="34" charset="-122"/>
                <a:sym typeface="Arial" panose="020B0604020202090204" pitchFamily="34" charset="0"/>
              </a:endParaRPr>
            </a:p>
          </p:txBody>
        </p:sp>
        <p:sp>
          <p:nvSpPr>
            <p:cNvPr id="13" name="Oval 10"/>
            <p:cNvSpPr/>
            <p:nvPr/>
          </p:nvSpPr>
          <p:spPr>
            <a:xfrm>
              <a:off x="11777" y="7175"/>
              <a:ext cx="356" cy="355"/>
            </a:xfrm>
            <a:prstGeom prst="ellipse">
              <a:avLst/>
            </a:prstGeom>
            <a:solidFill>
              <a:schemeClr val="accent1">
                <a:lumMod val="40000"/>
                <a:lumOff val="60000"/>
              </a:schemeClr>
            </a:solidFill>
            <a:ln>
              <a:noFill/>
            </a:ln>
          </p:spPr>
          <p:style>
            <a:lnRef idx="2">
              <a:schemeClr val="lt1">
                <a:hueOff val="0"/>
                <a:satOff val="0"/>
                <a:lumOff val="0"/>
                <a:alphaOff val="0"/>
              </a:schemeClr>
            </a:lnRef>
            <a:fillRef idx="1">
              <a:schemeClr val="accent3">
                <a:hueOff val="168719"/>
                <a:satOff val="8636"/>
                <a:lumOff val="3628"/>
                <a:alphaOff val="0"/>
              </a:schemeClr>
            </a:fillRef>
            <a:effectRef idx="0">
              <a:schemeClr val="accent3">
                <a:hueOff val="168719"/>
                <a:satOff val="8636"/>
                <a:lumOff val="3628"/>
                <a:alphaOff val="0"/>
              </a:schemeClr>
            </a:effectRef>
            <a:fontRef idx="minor">
              <a:schemeClr val="lt1"/>
            </a:fontRef>
          </p:style>
          <p:txBody>
            <a:bodyPr/>
            <a:p>
              <a:pPr>
                <a:lnSpc>
                  <a:spcPct val="120000"/>
                </a:lnSpc>
              </a:pPr>
              <a:endParaRPr lang="zh-CN" altLang="en-US">
                <a:latin typeface="Arial" panose="020B0604020202090204" pitchFamily="34" charset="0"/>
                <a:ea typeface="微软雅黑" panose="020B0503020204020204" pitchFamily="34" charset="-122"/>
                <a:sym typeface="Arial" panose="020B0604020202090204" pitchFamily="34" charset="0"/>
              </a:endParaRPr>
            </a:p>
          </p:txBody>
        </p:sp>
        <p:sp>
          <p:nvSpPr>
            <p:cNvPr id="14" name="Oval 13"/>
            <p:cNvSpPr/>
            <p:nvPr/>
          </p:nvSpPr>
          <p:spPr>
            <a:xfrm>
              <a:off x="12195" y="5832"/>
              <a:ext cx="356" cy="356"/>
            </a:xfrm>
            <a:prstGeom prst="ellipse">
              <a:avLst/>
            </a:prstGeom>
            <a:solidFill>
              <a:schemeClr val="accent4">
                <a:lumMod val="20000"/>
                <a:lumOff val="80000"/>
              </a:schemeClr>
            </a:solidFill>
            <a:ln>
              <a:noFill/>
            </a:ln>
          </p:spPr>
          <p:style>
            <a:lnRef idx="2">
              <a:schemeClr val="lt1">
                <a:hueOff val="0"/>
                <a:satOff val="0"/>
                <a:lumOff val="0"/>
                <a:alphaOff val="0"/>
              </a:schemeClr>
            </a:lnRef>
            <a:fillRef idx="1">
              <a:schemeClr val="accent3">
                <a:hueOff val="393678"/>
                <a:satOff val="20181"/>
                <a:lumOff val="8464"/>
                <a:alphaOff val="0"/>
              </a:schemeClr>
            </a:fillRef>
            <a:effectRef idx="0">
              <a:schemeClr val="accent3">
                <a:hueOff val="393678"/>
                <a:satOff val="20181"/>
                <a:lumOff val="8464"/>
                <a:alphaOff val="0"/>
              </a:schemeClr>
            </a:effectRef>
            <a:fontRef idx="minor">
              <a:schemeClr val="lt1"/>
            </a:fontRef>
          </p:style>
          <p:txBody>
            <a:bodyPr/>
            <a:p>
              <a:pPr>
                <a:lnSpc>
                  <a:spcPct val="120000"/>
                </a:lnSpc>
              </a:pPr>
              <a:endParaRPr lang="zh-CN" altLang="en-US">
                <a:latin typeface="Arial" panose="020B0604020202090204" pitchFamily="34" charset="0"/>
                <a:ea typeface="微软雅黑" panose="020B0503020204020204" pitchFamily="34" charset="-122"/>
                <a:sym typeface="Arial" panose="020B0604020202090204" pitchFamily="34" charset="0"/>
              </a:endParaRPr>
            </a:p>
          </p:txBody>
        </p:sp>
        <p:sp>
          <p:nvSpPr>
            <p:cNvPr id="16" name="Freeform 15"/>
            <p:cNvSpPr/>
            <p:nvPr/>
          </p:nvSpPr>
          <p:spPr>
            <a:xfrm>
              <a:off x="13010" y="3502"/>
              <a:ext cx="1301" cy="1300"/>
            </a:xfrm>
            <a:custGeom>
              <a:avLst/>
              <a:gdLst>
                <a:gd name="connsiteX0" fmla="*/ 0 w 1100954"/>
                <a:gd name="connsiteY0" fmla="*/ 550301 h 1100602"/>
                <a:gd name="connsiteX1" fmla="*/ 550477 w 1100954"/>
                <a:gd name="connsiteY1" fmla="*/ 0 h 1100602"/>
                <a:gd name="connsiteX2" fmla="*/ 1100954 w 1100954"/>
                <a:gd name="connsiteY2" fmla="*/ 550301 h 1100602"/>
                <a:gd name="connsiteX3" fmla="*/ 550477 w 1100954"/>
                <a:gd name="connsiteY3" fmla="*/ 1100602 h 1100602"/>
                <a:gd name="connsiteX4" fmla="*/ 0 w 1100954"/>
                <a:gd name="connsiteY4" fmla="*/ 550301 h 1100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954" h="1100602">
                  <a:moveTo>
                    <a:pt x="0" y="550301"/>
                  </a:moveTo>
                  <a:cubicBezTo>
                    <a:pt x="0" y="246378"/>
                    <a:pt x="246457" y="0"/>
                    <a:pt x="550477" y="0"/>
                  </a:cubicBezTo>
                  <a:cubicBezTo>
                    <a:pt x="854497" y="0"/>
                    <a:pt x="1100954" y="246378"/>
                    <a:pt x="1100954" y="550301"/>
                  </a:cubicBezTo>
                  <a:cubicBezTo>
                    <a:pt x="1100954" y="854224"/>
                    <a:pt x="854497" y="1100602"/>
                    <a:pt x="550477" y="1100602"/>
                  </a:cubicBezTo>
                  <a:cubicBezTo>
                    <a:pt x="246457" y="1100602"/>
                    <a:pt x="0" y="854224"/>
                    <a:pt x="0" y="550301"/>
                  </a:cubicBezTo>
                  <a:close/>
                </a:path>
              </a:pathLst>
            </a:custGeom>
            <a:solidFill>
              <a:schemeClr val="accent3">
                <a:lumMod val="20000"/>
                <a:lumOff val="80000"/>
              </a:schemeClr>
            </a:solidFill>
            <a:ln>
              <a:noFill/>
            </a:ln>
          </p:spPr>
          <p:style>
            <a:lnRef idx="2">
              <a:schemeClr val="lt1">
                <a:hueOff val="0"/>
                <a:satOff val="0"/>
                <a:lumOff val="0"/>
                <a:alphaOff val="0"/>
              </a:schemeClr>
            </a:lnRef>
            <a:fillRef idx="1">
              <a:schemeClr val="accent3">
                <a:hueOff val="506157"/>
                <a:satOff val="25908"/>
                <a:lumOff val="10883"/>
                <a:alphaOff val="0"/>
              </a:schemeClr>
            </a:fillRef>
            <a:effectRef idx="0">
              <a:schemeClr val="accent3">
                <a:hueOff val="506157"/>
                <a:satOff val="25908"/>
                <a:lumOff val="10883"/>
                <a:alphaOff val="0"/>
              </a:schemeClr>
            </a:effectRef>
            <a:fontRef idx="minor">
              <a:schemeClr val="lt1"/>
            </a:fontRef>
          </p:style>
          <p:txBody>
            <a:bodyPr spcFirstLastPara="0" vert="horz" wrap="square" lIns="180952" tIns="180913" rIns="180952" bIns="180913" numCol="1" spcCol="1270" anchor="ctr" anchorCtr="0">
              <a:noAutofit/>
            </a:bodyPr>
            <a:p>
              <a:pPr algn="ctr" defTabSz="699770">
                <a:lnSpc>
                  <a:spcPct val="120000"/>
                </a:lnSpc>
                <a:spcAft>
                  <a:spcPct val="35000"/>
                </a:spcAft>
              </a:pPr>
              <a:endParaRPr lang="id-ID" sz="1575">
                <a:solidFill>
                  <a:schemeClr val="bg2">
                    <a:lumMod val="75000"/>
                  </a:schemeClr>
                </a:solidFill>
                <a:latin typeface="Arial" panose="020B0604020202090204" pitchFamily="34" charset="0"/>
                <a:ea typeface="微软雅黑" panose="020B0503020204020204" pitchFamily="34" charset="-122"/>
                <a:sym typeface="Arial" panose="020B0604020202090204" pitchFamily="34" charset="0"/>
              </a:endParaRPr>
            </a:p>
          </p:txBody>
        </p:sp>
        <p:sp>
          <p:nvSpPr>
            <p:cNvPr id="17" name="Oval 16"/>
            <p:cNvSpPr/>
            <p:nvPr/>
          </p:nvSpPr>
          <p:spPr>
            <a:xfrm>
              <a:off x="12551" y="4802"/>
              <a:ext cx="356" cy="356"/>
            </a:xfrm>
            <a:prstGeom prst="ellipse">
              <a:avLst/>
            </a:prstGeom>
            <a:solidFill>
              <a:schemeClr val="tx2">
                <a:lumMod val="20000"/>
                <a:lumOff val="80000"/>
              </a:schemeClr>
            </a:solidFill>
            <a:ln w="25400">
              <a:noFill/>
            </a:ln>
          </p:spPr>
          <p:style>
            <a:lnRef idx="2">
              <a:schemeClr val="lt1">
                <a:hueOff val="0"/>
                <a:satOff val="0"/>
                <a:lumOff val="0"/>
                <a:alphaOff val="0"/>
              </a:schemeClr>
            </a:lnRef>
            <a:fillRef idx="1">
              <a:schemeClr val="accent3">
                <a:hueOff val="562397"/>
                <a:satOff val="28787"/>
                <a:lumOff val="12092"/>
                <a:alphaOff val="0"/>
              </a:schemeClr>
            </a:fillRef>
            <a:effectRef idx="0">
              <a:schemeClr val="accent3">
                <a:hueOff val="562397"/>
                <a:satOff val="28787"/>
                <a:lumOff val="12092"/>
                <a:alphaOff val="0"/>
              </a:schemeClr>
            </a:effectRef>
            <a:fontRef idx="minor">
              <a:schemeClr val="lt1"/>
            </a:fontRef>
          </p:style>
          <p:txBody>
            <a:bodyPr/>
            <a:p>
              <a:pPr>
                <a:lnSpc>
                  <a:spcPct val="120000"/>
                </a:lnSpc>
              </a:pPr>
              <a:endParaRPr lang="zh-CN" altLang="en-US">
                <a:latin typeface="Arial" panose="020B0604020202090204" pitchFamily="34" charset="0"/>
                <a:ea typeface="微软雅黑" panose="020B0503020204020204" pitchFamily="34" charset="-122"/>
                <a:sym typeface="Arial" panose="020B0604020202090204" pitchFamily="34" charset="0"/>
              </a:endParaRPr>
            </a:p>
          </p:txBody>
        </p:sp>
        <p:sp>
          <p:nvSpPr>
            <p:cNvPr id="19" name="Oval 18"/>
            <p:cNvSpPr/>
            <p:nvPr/>
          </p:nvSpPr>
          <p:spPr>
            <a:xfrm>
              <a:off x="7602" y="6880"/>
              <a:ext cx="258" cy="258"/>
            </a:xfrm>
            <a:prstGeom prst="ellipse">
              <a:avLst/>
            </a:prstGeom>
            <a:solidFill>
              <a:schemeClr val="accent6">
                <a:lumMod val="40000"/>
                <a:lumOff val="60000"/>
              </a:schemeClr>
            </a:solidFill>
            <a:ln>
              <a:noFill/>
            </a:ln>
          </p:spPr>
          <p:style>
            <a:lnRef idx="2">
              <a:schemeClr val="lt1">
                <a:hueOff val="0"/>
                <a:satOff val="0"/>
                <a:lumOff val="0"/>
                <a:alphaOff val="0"/>
              </a:schemeClr>
            </a:lnRef>
            <a:fillRef idx="1">
              <a:schemeClr val="accent3">
                <a:hueOff val="674876"/>
                <a:satOff val="34544"/>
                <a:lumOff val="14510"/>
                <a:alphaOff val="0"/>
              </a:schemeClr>
            </a:fillRef>
            <a:effectRef idx="0">
              <a:schemeClr val="accent3">
                <a:hueOff val="674876"/>
                <a:satOff val="34544"/>
                <a:lumOff val="14510"/>
                <a:alphaOff val="0"/>
              </a:schemeClr>
            </a:effectRef>
            <a:fontRef idx="minor">
              <a:schemeClr val="lt1"/>
            </a:fontRef>
          </p:style>
          <p:txBody>
            <a:bodyPr/>
            <a:p>
              <a:pPr>
                <a:lnSpc>
                  <a:spcPct val="120000"/>
                </a:lnSpc>
              </a:pPr>
              <a:endParaRPr lang="zh-CN" altLang="en-US">
                <a:latin typeface="Arial" panose="020B0604020202090204" pitchFamily="34" charset="0"/>
                <a:ea typeface="微软雅黑" panose="020B0503020204020204" pitchFamily="34" charset="-122"/>
                <a:sym typeface="Arial" panose="020B0604020202090204" pitchFamily="34" charset="0"/>
              </a:endParaRPr>
            </a:p>
          </p:txBody>
        </p:sp>
      </p:grpSp>
      <p:sp>
        <p:nvSpPr>
          <p:cNvPr id="41" name="TextBox 170"/>
          <p:cNvSpPr txBox="1"/>
          <p:nvPr/>
        </p:nvSpPr>
        <p:spPr>
          <a:xfrm>
            <a:off x="464820" y="2586990"/>
            <a:ext cx="1423670" cy="843280"/>
          </a:xfrm>
          <a:prstGeom prst="rect">
            <a:avLst/>
          </a:prstGeom>
          <a:noFill/>
        </p:spPr>
        <p:txBody>
          <a:bodyPr wrap="square" lIns="68585" tIns="34292" rIns="68585" bIns="34292" rtlCol="0">
            <a:spAutoFit/>
          </a:bodyPr>
          <a:p>
            <a:pPr indent="226060" algn="just" eaLnBrk="1" latinLnBrk="0" hangingPunct="1">
              <a:lnSpc>
                <a:spcPct val="120000"/>
              </a:lnSpc>
              <a:extLst>
                <a:ext uri="{35155182-B16C-46BC-9424-99874614C6A1}">
                  <wpsdc:indentchars xmlns:wpsdc="http://www.wps.cn/officeDocument/2017/drawingmlCustomData" val="127" checksum="2443001313"/>
                </a:ext>
              </a:extLst>
            </a:pPr>
            <a:r>
              <a:rPr lang="zh-CN" altLang="en-US" sz="1400" dirty="0">
                <a:latin typeface="Arial" panose="020B0604020202090204" pitchFamily="34" charset="0"/>
                <a:ea typeface="微软雅黑" panose="020B0503020204020204" pitchFamily="34" charset="-122"/>
                <a:cs typeface="+mn-ea"/>
                <a:sym typeface="Arial" panose="020B0604020202090204" pitchFamily="34" charset="0"/>
              </a:rPr>
              <a:t>点击向下的箭头打开词条编辑。</a:t>
            </a:r>
            <a:endParaRPr lang="zh-CN" altLang="en-US" sz="1400" dirty="0">
              <a:latin typeface="Arial" panose="020B0604020202090204" pitchFamily="34" charset="0"/>
              <a:ea typeface="微软雅黑" panose="020B0503020204020204" pitchFamily="34" charset="-122"/>
              <a:cs typeface="+mn-ea"/>
              <a:sym typeface="Arial" panose="020B0604020202090204" pitchFamily="34" charset="0"/>
            </a:endParaRPr>
          </a:p>
        </p:txBody>
      </p:sp>
      <p:pic>
        <p:nvPicPr>
          <p:cNvPr id="4" name="图片 3" descr="/Users/yuanli/Desktop/图片11.png图片11"/>
          <p:cNvPicPr>
            <a:picLocks noChangeAspect="1"/>
          </p:cNvPicPr>
          <p:nvPr/>
        </p:nvPicPr>
        <p:blipFill>
          <a:blip r:embed="rId1"/>
          <a:srcRect/>
          <a:stretch>
            <a:fillRect/>
          </a:stretch>
        </p:blipFill>
        <p:spPr>
          <a:xfrm>
            <a:off x="2191385" y="648335"/>
            <a:ext cx="2174875" cy="4074160"/>
          </a:xfrm>
          <a:prstGeom prst="roundRect">
            <a:avLst/>
          </a:prstGeom>
        </p:spPr>
      </p:pic>
      <p:pic>
        <p:nvPicPr>
          <p:cNvPr id="5" name="图片 4" descr="4e448302f0277cc98f7b36f9acb8a153"/>
          <p:cNvPicPr>
            <a:picLocks noChangeAspect="1"/>
          </p:cNvPicPr>
          <p:nvPr/>
        </p:nvPicPr>
        <p:blipFill>
          <a:blip r:embed="rId2"/>
          <a:stretch>
            <a:fillRect/>
          </a:stretch>
        </p:blipFill>
        <p:spPr>
          <a:xfrm>
            <a:off x="2113915" y="563245"/>
            <a:ext cx="2293620" cy="4254500"/>
          </a:xfrm>
          <a:prstGeom prst="rect">
            <a:avLst/>
          </a:prstGeom>
        </p:spPr>
      </p:pic>
      <p:pic>
        <p:nvPicPr>
          <p:cNvPr id="6" name="图片 5" descr="/Users/yuanli/Desktop/图片12.png图片12"/>
          <p:cNvPicPr>
            <a:picLocks noChangeAspect="1"/>
          </p:cNvPicPr>
          <p:nvPr/>
        </p:nvPicPr>
        <p:blipFill>
          <a:blip r:embed="rId3"/>
          <a:srcRect/>
          <a:stretch>
            <a:fillRect/>
          </a:stretch>
        </p:blipFill>
        <p:spPr>
          <a:xfrm>
            <a:off x="4740910" y="648335"/>
            <a:ext cx="2119630" cy="4073525"/>
          </a:xfrm>
          <a:prstGeom prst="roundRect">
            <a:avLst/>
          </a:prstGeom>
        </p:spPr>
      </p:pic>
      <p:pic>
        <p:nvPicPr>
          <p:cNvPr id="15" name="图片 14" descr="4e448302f0277cc98f7b36f9acb8a153"/>
          <p:cNvPicPr>
            <a:picLocks noChangeAspect="1"/>
          </p:cNvPicPr>
          <p:nvPr/>
        </p:nvPicPr>
        <p:blipFill>
          <a:blip r:embed="rId2"/>
          <a:stretch>
            <a:fillRect/>
          </a:stretch>
        </p:blipFill>
        <p:spPr>
          <a:xfrm>
            <a:off x="4632960" y="563245"/>
            <a:ext cx="2293620" cy="4254500"/>
          </a:xfrm>
          <a:prstGeom prst="rect">
            <a:avLst/>
          </a:prstGeom>
        </p:spPr>
      </p:pic>
      <p:sp>
        <p:nvSpPr>
          <p:cNvPr id="18" name="TextBox 170"/>
          <p:cNvSpPr txBox="1"/>
          <p:nvPr/>
        </p:nvSpPr>
        <p:spPr>
          <a:xfrm>
            <a:off x="7137400" y="1203960"/>
            <a:ext cx="1539240" cy="2393950"/>
          </a:xfrm>
          <a:prstGeom prst="rect">
            <a:avLst/>
          </a:prstGeom>
          <a:noFill/>
        </p:spPr>
        <p:txBody>
          <a:bodyPr wrap="square" lIns="68585" tIns="34292" rIns="68585" bIns="34292" rtlCol="0">
            <a:spAutoFit/>
          </a:bodyPr>
          <a:p>
            <a:pPr indent="226060" algn="just" eaLnBrk="1" latinLnBrk="0" hangingPunct="1">
              <a:lnSpc>
                <a:spcPct val="120000"/>
              </a:lnSpc>
              <a:extLst>
                <a:ext uri="{35155182-B16C-46BC-9424-99874614C6A1}">
                  <wpsdc:indentchars xmlns:wpsdc="http://www.wps.cn/officeDocument/2017/drawingmlCustomData" val="127" checksum="2443001313"/>
                </a:ext>
              </a:extLst>
            </a:pPr>
            <a:r>
              <a:rPr lang="zh-CN" altLang="en-US" sz="1400" dirty="0">
                <a:latin typeface="Arial" panose="020B0604020202090204" pitchFamily="34" charset="0"/>
                <a:ea typeface="微软雅黑" panose="020B0503020204020204" pitchFamily="34" charset="-122"/>
                <a:cs typeface="+mn-ea"/>
                <a:sym typeface="Arial" panose="020B0604020202090204" pitchFamily="34" charset="0"/>
              </a:rPr>
              <a:t>点击任意卡片就可以将卡片加到词条中组成句子。可点击“</a:t>
            </a:r>
            <a:r>
              <a:rPr lang="zh-CN" altLang="en-US" sz="1400" b="1" dirty="0">
                <a:solidFill>
                  <a:srgbClr val="C00000"/>
                </a:solidFill>
                <a:latin typeface="Arial" panose="020B0604020202090204" pitchFamily="34" charset="0"/>
                <a:ea typeface="微软雅黑" panose="020B0503020204020204" pitchFamily="34" charset="-122"/>
                <a:cs typeface="+mn-ea"/>
                <a:sym typeface="Arial" panose="020B0604020202090204" pitchFamily="34" charset="0"/>
              </a:rPr>
              <a:t>删除</a:t>
            </a:r>
            <a:r>
              <a:rPr lang="zh-CN" altLang="en-US" sz="1400" dirty="0">
                <a:latin typeface="Arial" panose="020B0604020202090204" pitchFamily="34" charset="0"/>
                <a:ea typeface="微软雅黑" panose="020B0503020204020204" pitchFamily="34" charset="-122"/>
                <a:cs typeface="+mn-ea"/>
                <a:sym typeface="Arial" panose="020B0604020202090204" pitchFamily="34" charset="0"/>
              </a:rPr>
              <a:t>”按钮对卡片进行删除。可点击“</a:t>
            </a:r>
            <a:r>
              <a:rPr lang="zh-CN" altLang="en-US" sz="1400" b="1" dirty="0">
                <a:solidFill>
                  <a:srgbClr val="C00000"/>
                </a:solidFill>
                <a:latin typeface="Arial" panose="020B0604020202090204" pitchFamily="34" charset="0"/>
                <a:ea typeface="微软雅黑" panose="020B0503020204020204" pitchFamily="34" charset="-122"/>
                <a:cs typeface="+mn-ea"/>
                <a:sym typeface="Arial" panose="020B0604020202090204" pitchFamily="34" charset="0"/>
              </a:rPr>
              <a:t>播放</a:t>
            </a:r>
            <a:r>
              <a:rPr lang="zh-CN" altLang="en-US" sz="1400" dirty="0">
                <a:latin typeface="Arial" panose="020B0604020202090204" pitchFamily="34" charset="0"/>
                <a:ea typeface="微软雅黑" panose="020B0503020204020204" pitchFamily="34" charset="-122"/>
                <a:cs typeface="+mn-ea"/>
                <a:sym typeface="Arial" panose="020B0604020202090204" pitchFamily="34" charset="0"/>
              </a:rPr>
              <a:t>”按钮对多张卡片进行组合播放。</a:t>
            </a:r>
            <a:endParaRPr lang="zh-CN" altLang="en-US" sz="1400" dirty="0">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20" name="燕尾形箭头 19"/>
          <p:cNvSpPr/>
          <p:nvPr/>
        </p:nvSpPr>
        <p:spPr>
          <a:xfrm rot="18300000" flipH="1">
            <a:off x="6556375" y="3479165"/>
            <a:ext cx="764540" cy="166370"/>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燕尾形箭头 20"/>
          <p:cNvSpPr/>
          <p:nvPr/>
        </p:nvSpPr>
        <p:spPr>
          <a:xfrm rot="1740000" flipV="1">
            <a:off x="1713230" y="3826510"/>
            <a:ext cx="2133600" cy="161925"/>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圆角矩形 21"/>
          <p:cNvSpPr/>
          <p:nvPr/>
        </p:nvSpPr>
        <p:spPr>
          <a:xfrm>
            <a:off x="3915410" y="4284980"/>
            <a:ext cx="346075" cy="328295"/>
          </a:xfrm>
          <a:prstGeom prst="roundRect">
            <a:avLst/>
          </a:prstGeom>
          <a:noFill/>
          <a:ln w="44450" cmpd="sng">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圆角矩形 22"/>
          <p:cNvSpPr/>
          <p:nvPr/>
        </p:nvSpPr>
        <p:spPr>
          <a:xfrm>
            <a:off x="6514465" y="3919855"/>
            <a:ext cx="346075" cy="494665"/>
          </a:xfrm>
          <a:prstGeom prst="roundRect">
            <a:avLst/>
          </a:prstGeom>
          <a:noFill/>
          <a:ln w="44450" cmpd="sng">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 name="图片 1" descr="WechatIMG1049"/>
          <p:cNvPicPr>
            <a:picLocks noChangeAspect="1"/>
          </p:cNvPicPr>
          <p:nvPr/>
        </p:nvPicPr>
        <p:blipFill>
          <a:blip r:embed="rId4"/>
          <a:stretch>
            <a:fillRect/>
          </a:stretch>
        </p:blipFill>
        <p:spPr>
          <a:xfrm>
            <a:off x="8399145" y="234950"/>
            <a:ext cx="506730" cy="506730"/>
          </a:xfrm>
          <a:prstGeom prst="rect">
            <a:avLst/>
          </a:prstGeom>
        </p:spPr>
      </p:pic>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p:tgtEl>
                                          <p:spTgt spid="41"/>
                                        </p:tgtEl>
                                        <p:attrNameLst>
                                          <p:attrName>ppt_x</p:attrName>
                                        </p:attrNameLst>
                                      </p:cBhvr>
                                      <p:tavLst>
                                        <p:tav tm="0">
                                          <p:val>
                                            <p:strVal val="#ppt_x+#ppt_w*1.125000"/>
                                          </p:val>
                                        </p:tav>
                                        <p:tav tm="100000">
                                          <p:val>
                                            <p:strVal val="#ppt_x"/>
                                          </p:val>
                                        </p:tav>
                                      </p:tavLst>
                                    </p:anim>
                                    <p:animEffect transition="in" filter="wipe(left)">
                                      <p:cBhvr>
                                        <p:cTn id="8" dur="500"/>
                                        <p:tgtEl>
                                          <p:spTgt spid="41"/>
                                        </p:tgtEl>
                                      </p:cBhvr>
                                    </p:animEffect>
                                  </p:childTnLst>
                                </p:cTn>
                              </p:par>
                            </p:childTnLst>
                          </p:cTn>
                        </p:par>
                        <p:par>
                          <p:cTn id="9" fill="hold">
                            <p:stCondLst>
                              <p:cond delay="500"/>
                            </p:stCondLst>
                            <p:childTnLst>
                              <p:par>
                                <p:cTn id="10" presetID="12" presetClass="entr" presetSubtype="2"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p:tgtEl>
                                          <p:spTgt spid="18"/>
                                        </p:tgtEl>
                                        <p:attrNameLst>
                                          <p:attrName>ppt_x</p:attrName>
                                        </p:attrNameLst>
                                      </p:cBhvr>
                                      <p:tavLst>
                                        <p:tav tm="0">
                                          <p:val>
                                            <p:strVal val="#ppt_x+#ppt_w*1.125000"/>
                                          </p:val>
                                        </p:tav>
                                        <p:tav tm="100000">
                                          <p:val>
                                            <p:strVal val="#ppt_x"/>
                                          </p:val>
                                        </p:tav>
                                      </p:tavLst>
                                    </p:anim>
                                    <p:animEffect transition="in" filter="wipe(left)">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4121785" y="1223010"/>
            <a:ext cx="163830" cy="163830"/>
          </a:xfrm>
          <a:prstGeom prst="ellipse">
            <a:avLst/>
          </a:prstGeom>
          <a:solidFill>
            <a:schemeClr val="accent2">
              <a:lumMod val="40000"/>
              <a:lumOff val="60000"/>
            </a:schemeClr>
          </a:solidFill>
          <a:ln>
            <a:noFill/>
          </a:ln>
        </p:spPr>
        <p:style>
          <a:lnRef idx="2">
            <a:schemeClr val="lt1">
              <a:hueOff val="0"/>
              <a:satOff val="0"/>
              <a:lumOff val="0"/>
              <a:alphaOff val="0"/>
            </a:schemeClr>
          </a:lnRef>
          <a:fillRef idx="1">
            <a:schemeClr val="accent3">
              <a:hueOff val="224959"/>
              <a:satOff val="11515"/>
              <a:lumOff val="4837"/>
              <a:alphaOff val="0"/>
            </a:schemeClr>
          </a:fillRef>
          <a:effectRef idx="0">
            <a:schemeClr val="accent3">
              <a:hueOff val="224959"/>
              <a:satOff val="11515"/>
              <a:lumOff val="4837"/>
              <a:alphaOff val="0"/>
            </a:schemeClr>
          </a:effectRef>
          <a:fontRef idx="minor">
            <a:schemeClr val="lt1"/>
          </a:fontRef>
        </p:style>
        <p:txBody>
          <a:bodyPr/>
          <a:p>
            <a:pPr>
              <a:lnSpc>
                <a:spcPct val="120000"/>
              </a:lnSpc>
            </a:pPr>
            <a:endParaRPr lang="zh-CN" altLang="en-US">
              <a:latin typeface="Arial" panose="020B0604020202090204" pitchFamily="34" charset="0"/>
              <a:ea typeface="微软雅黑" panose="020B0503020204020204" pitchFamily="34" charset="-122"/>
              <a:sym typeface="Arial" panose="020B0604020202090204" pitchFamily="34" charset="0"/>
            </a:endParaRPr>
          </a:p>
        </p:txBody>
      </p:sp>
      <p:grpSp>
        <p:nvGrpSpPr>
          <p:cNvPr id="36" name="组合 35"/>
          <p:cNvGrpSpPr/>
          <p:nvPr/>
        </p:nvGrpSpPr>
        <p:grpSpPr>
          <a:xfrm>
            <a:off x="4423410" y="1774825"/>
            <a:ext cx="4259580" cy="2557145"/>
            <a:chOff x="7602" y="3502"/>
            <a:chExt cx="6708" cy="4027"/>
          </a:xfrm>
        </p:grpSpPr>
        <p:sp>
          <p:nvSpPr>
            <p:cNvPr id="8" name="Freeform 6"/>
            <p:cNvSpPr/>
            <p:nvPr/>
          </p:nvSpPr>
          <p:spPr>
            <a:xfrm>
              <a:off x="9606" y="3939"/>
              <a:ext cx="3199" cy="3199"/>
            </a:xfrm>
            <a:custGeom>
              <a:avLst/>
              <a:gdLst>
                <a:gd name="connsiteX0" fmla="*/ 0 w 2708066"/>
                <a:gd name="connsiteY0" fmla="*/ 1354004 h 2708008"/>
                <a:gd name="connsiteX1" fmla="*/ 1354033 w 2708066"/>
                <a:gd name="connsiteY1" fmla="*/ 0 h 2708008"/>
                <a:gd name="connsiteX2" fmla="*/ 2708066 w 2708066"/>
                <a:gd name="connsiteY2" fmla="*/ 1354004 h 2708008"/>
                <a:gd name="connsiteX3" fmla="*/ 1354033 w 2708066"/>
                <a:gd name="connsiteY3" fmla="*/ 2708008 h 2708008"/>
                <a:gd name="connsiteX4" fmla="*/ 0 w 2708066"/>
                <a:gd name="connsiteY4" fmla="*/ 1354004 h 2708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8066" h="2708008">
                  <a:moveTo>
                    <a:pt x="0" y="1354004"/>
                  </a:moveTo>
                  <a:cubicBezTo>
                    <a:pt x="0" y="606208"/>
                    <a:pt x="606221" y="0"/>
                    <a:pt x="1354033" y="0"/>
                  </a:cubicBezTo>
                  <a:cubicBezTo>
                    <a:pt x="2101845" y="0"/>
                    <a:pt x="2708066" y="606208"/>
                    <a:pt x="2708066" y="1354004"/>
                  </a:cubicBezTo>
                  <a:cubicBezTo>
                    <a:pt x="2708066" y="2101800"/>
                    <a:pt x="2101845" y="2708008"/>
                    <a:pt x="1354033" y="2708008"/>
                  </a:cubicBezTo>
                  <a:cubicBezTo>
                    <a:pt x="606221" y="2708008"/>
                    <a:pt x="0" y="2101800"/>
                    <a:pt x="0" y="1354004"/>
                  </a:cubicBezTo>
                  <a:close/>
                </a:path>
              </a:pathLst>
            </a:custGeom>
            <a:solidFill>
              <a:schemeClr val="accent1">
                <a:lumMod val="20000"/>
                <a:lumOff val="8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46083" tIns="446077" rIns="446083" bIns="446077" numCol="1" spcCol="1270" anchor="ctr" anchorCtr="0">
              <a:noAutofit/>
            </a:bodyPr>
            <a:p>
              <a:pPr algn="ctr" defTabSz="1733550">
                <a:lnSpc>
                  <a:spcPct val="120000"/>
                </a:lnSpc>
                <a:spcAft>
                  <a:spcPct val="35000"/>
                </a:spcAft>
              </a:pPr>
              <a:endParaRPr lang="id-ID" sz="3900">
                <a:solidFill>
                  <a:schemeClr val="bg2">
                    <a:lumMod val="75000"/>
                  </a:schemeClr>
                </a:solidFill>
                <a:latin typeface="Arial" panose="020B0604020202090204" pitchFamily="34" charset="0"/>
                <a:ea typeface="微软雅黑" panose="020B0503020204020204" pitchFamily="34" charset="-122"/>
                <a:sym typeface="Arial" panose="020B0604020202090204" pitchFamily="34" charset="0"/>
              </a:endParaRPr>
            </a:p>
          </p:txBody>
        </p:sp>
        <p:sp>
          <p:nvSpPr>
            <p:cNvPr id="9" name="Oval 7"/>
            <p:cNvSpPr/>
            <p:nvPr/>
          </p:nvSpPr>
          <p:spPr>
            <a:xfrm>
              <a:off x="11421" y="3546"/>
              <a:ext cx="356" cy="356"/>
            </a:xfrm>
            <a:prstGeom prst="ellipse">
              <a:avLst/>
            </a:prstGeom>
            <a:solidFill>
              <a:schemeClr val="tx2">
                <a:lumMod val="20000"/>
                <a:lumOff val="80000"/>
              </a:schemeClr>
            </a:solidFill>
            <a:ln w="25400">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p>
              <a:pPr>
                <a:lnSpc>
                  <a:spcPct val="120000"/>
                </a:lnSpc>
              </a:pPr>
              <a:endParaRPr lang="zh-CN" altLang="en-US">
                <a:latin typeface="Arial" panose="020B0604020202090204" pitchFamily="34" charset="0"/>
                <a:ea typeface="微软雅黑" panose="020B0503020204020204" pitchFamily="34" charset="-122"/>
                <a:sym typeface="Arial" panose="020B0604020202090204" pitchFamily="34" charset="0"/>
              </a:endParaRPr>
            </a:p>
          </p:txBody>
        </p:sp>
        <p:sp>
          <p:nvSpPr>
            <p:cNvPr id="10" name="Oval 8"/>
            <p:cNvSpPr/>
            <p:nvPr/>
          </p:nvSpPr>
          <p:spPr>
            <a:xfrm>
              <a:off x="10588" y="6887"/>
              <a:ext cx="257" cy="258"/>
            </a:xfrm>
            <a:prstGeom prst="ellipse">
              <a:avLst/>
            </a:prstGeom>
            <a:solidFill>
              <a:schemeClr val="accent6">
                <a:lumMod val="20000"/>
                <a:lumOff val="80000"/>
              </a:schemeClr>
            </a:solidFill>
            <a:ln w="25400">
              <a:noFill/>
            </a:ln>
          </p:spPr>
          <p:style>
            <a:lnRef idx="2">
              <a:schemeClr val="lt1">
                <a:hueOff val="0"/>
                <a:satOff val="0"/>
                <a:lumOff val="0"/>
                <a:alphaOff val="0"/>
              </a:schemeClr>
            </a:lnRef>
            <a:fillRef idx="1">
              <a:schemeClr val="accent3">
                <a:hueOff val="56240"/>
                <a:satOff val="2879"/>
                <a:lumOff val="1209"/>
                <a:alphaOff val="0"/>
              </a:schemeClr>
            </a:fillRef>
            <a:effectRef idx="0">
              <a:schemeClr val="accent3">
                <a:hueOff val="56240"/>
                <a:satOff val="2879"/>
                <a:lumOff val="1209"/>
                <a:alphaOff val="0"/>
              </a:schemeClr>
            </a:effectRef>
            <a:fontRef idx="minor">
              <a:schemeClr val="lt1"/>
            </a:fontRef>
          </p:style>
          <p:txBody>
            <a:bodyPr/>
            <a:p>
              <a:pPr>
                <a:lnSpc>
                  <a:spcPct val="120000"/>
                </a:lnSpc>
              </a:pPr>
              <a:endParaRPr lang="zh-CN" altLang="en-US">
                <a:latin typeface="Arial" panose="020B0604020202090204" pitchFamily="34" charset="0"/>
                <a:ea typeface="微软雅黑" panose="020B0503020204020204" pitchFamily="34" charset="-122"/>
                <a:sym typeface="Arial" panose="020B0604020202090204" pitchFamily="34" charset="0"/>
              </a:endParaRPr>
            </a:p>
          </p:txBody>
        </p:sp>
        <p:sp>
          <p:nvSpPr>
            <p:cNvPr id="11" name="Oval 9"/>
            <p:cNvSpPr/>
            <p:nvPr/>
          </p:nvSpPr>
          <p:spPr>
            <a:xfrm>
              <a:off x="13010" y="5237"/>
              <a:ext cx="257" cy="258"/>
            </a:xfrm>
            <a:prstGeom prst="ellipse">
              <a:avLst/>
            </a:prstGeom>
            <a:solidFill>
              <a:schemeClr val="accent4">
                <a:lumMod val="40000"/>
                <a:lumOff val="60000"/>
              </a:schemeClr>
            </a:solidFill>
            <a:ln>
              <a:noFill/>
            </a:ln>
          </p:spPr>
          <p:style>
            <a:lnRef idx="2">
              <a:schemeClr val="lt1">
                <a:hueOff val="0"/>
                <a:satOff val="0"/>
                <a:lumOff val="0"/>
                <a:alphaOff val="0"/>
              </a:schemeClr>
            </a:lnRef>
            <a:fillRef idx="1">
              <a:schemeClr val="accent3">
                <a:hueOff val="112479"/>
                <a:satOff val="5757"/>
                <a:lumOff val="2418"/>
                <a:alphaOff val="0"/>
              </a:schemeClr>
            </a:fillRef>
            <a:effectRef idx="0">
              <a:schemeClr val="accent3">
                <a:hueOff val="112479"/>
                <a:satOff val="5757"/>
                <a:lumOff val="2418"/>
                <a:alphaOff val="0"/>
              </a:schemeClr>
            </a:effectRef>
            <a:fontRef idx="minor">
              <a:schemeClr val="lt1"/>
            </a:fontRef>
          </p:style>
          <p:txBody>
            <a:bodyPr/>
            <a:p>
              <a:pPr>
                <a:lnSpc>
                  <a:spcPct val="120000"/>
                </a:lnSpc>
              </a:pPr>
              <a:endParaRPr lang="zh-CN" altLang="en-US">
                <a:latin typeface="Arial" panose="020B0604020202090204" pitchFamily="34" charset="0"/>
                <a:ea typeface="微软雅黑" panose="020B0503020204020204" pitchFamily="34" charset="-122"/>
                <a:sym typeface="Arial" panose="020B0604020202090204" pitchFamily="34" charset="0"/>
              </a:endParaRPr>
            </a:p>
          </p:txBody>
        </p:sp>
        <p:sp>
          <p:nvSpPr>
            <p:cNvPr id="13" name="Oval 10"/>
            <p:cNvSpPr/>
            <p:nvPr/>
          </p:nvSpPr>
          <p:spPr>
            <a:xfrm>
              <a:off x="11777" y="7175"/>
              <a:ext cx="356" cy="355"/>
            </a:xfrm>
            <a:prstGeom prst="ellipse">
              <a:avLst/>
            </a:prstGeom>
            <a:solidFill>
              <a:schemeClr val="accent1">
                <a:lumMod val="40000"/>
                <a:lumOff val="60000"/>
              </a:schemeClr>
            </a:solidFill>
            <a:ln>
              <a:noFill/>
            </a:ln>
          </p:spPr>
          <p:style>
            <a:lnRef idx="2">
              <a:schemeClr val="lt1">
                <a:hueOff val="0"/>
                <a:satOff val="0"/>
                <a:lumOff val="0"/>
                <a:alphaOff val="0"/>
              </a:schemeClr>
            </a:lnRef>
            <a:fillRef idx="1">
              <a:schemeClr val="accent3">
                <a:hueOff val="168719"/>
                <a:satOff val="8636"/>
                <a:lumOff val="3628"/>
                <a:alphaOff val="0"/>
              </a:schemeClr>
            </a:fillRef>
            <a:effectRef idx="0">
              <a:schemeClr val="accent3">
                <a:hueOff val="168719"/>
                <a:satOff val="8636"/>
                <a:lumOff val="3628"/>
                <a:alphaOff val="0"/>
              </a:schemeClr>
            </a:effectRef>
            <a:fontRef idx="minor">
              <a:schemeClr val="lt1"/>
            </a:fontRef>
          </p:style>
          <p:txBody>
            <a:bodyPr/>
            <a:p>
              <a:pPr>
                <a:lnSpc>
                  <a:spcPct val="120000"/>
                </a:lnSpc>
              </a:pPr>
              <a:endParaRPr lang="zh-CN" altLang="en-US">
                <a:latin typeface="Arial" panose="020B0604020202090204" pitchFamily="34" charset="0"/>
                <a:ea typeface="微软雅黑" panose="020B0503020204020204" pitchFamily="34" charset="-122"/>
                <a:sym typeface="Arial" panose="020B0604020202090204" pitchFamily="34" charset="0"/>
              </a:endParaRPr>
            </a:p>
          </p:txBody>
        </p:sp>
        <p:sp>
          <p:nvSpPr>
            <p:cNvPr id="14" name="Oval 13"/>
            <p:cNvSpPr/>
            <p:nvPr/>
          </p:nvSpPr>
          <p:spPr>
            <a:xfrm>
              <a:off x="12195" y="5832"/>
              <a:ext cx="356" cy="356"/>
            </a:xfrm>
            <a:prstGeom prst="ellipse">
              <a:avLst/>
            </a:prstGeom>
            <a:solidFill>
              <a:schemeClr val="accent4">
                <a:lumMod val="20000"/>
                <a:lumOff val="80000"/>
              </a:schemeClr>
            </a:solidFill>
            <a:ln>
              <a:noFill/>
            </a:ln>
          </p:spPr>
          <p:style>
            <a:lnRef idx="2">
              <a:schemeClr val="lt1">
                <a:hueOff val="0"/>
                <a:satOff val="0"/>
                <a:lumOff val="0"/>
                <a:alphaOff val="0"/>
              </a:schemeClr>
            </a:lnRef>
            <a:fillRef idx="1">
              <a:schemeClr val="accent3">
                <a:hueOff val="393678"/>
                <a:satOff val="20181"/>
                <a:lumOff val="8464"/>
                <a:alphaOff val="0"/>
              </a:schemeClr>
            </a:fillRef>
            <a:effectRef idx="0">
              <a:schemeClr val="accent3">
                <a:hueOff val="393678"/>
                <a:satOff val="20181"/>
                <a:lumOff val="8464"/>
                <a:alphaOff val="0"/>
              </a:schemeClr>
            </a:effectRef>
            <a:fontRef idx="minor">
              <a:schemeClr val="lt1"/>
            </a:fontRef>
          </p:style>
          <p:txBody>
            <a:bodyPr/>
            <a:p>
              <a:pPr>
                <a:lnSpc>
                  <a:spcPct val="120000"/>
                </a:lnSpc>
              </a:pPr>
              <a:endParaRPr lang="zh-CN" altLang="en-US">
                <a:latin typeface="Arial" panose="020B0604020202090204" pitchFamily="34" charset="0"/>
                <a:ea typeface="微软雅黑" panose="020B0503020204020204" pitchFamily="34" charset="-122"/>
                <a:sym typeface="Arial" panose="020B0604020202090204" pitchFamily="34" charset="0"/>
              </a:endParaRPr>
            </a:p>
          </p:txBody>
        </p:sp>
        <p:sp>
          <p:nvSpPr>
            <p:cNvPr id="16" name="Freeform 15"/>
            <p:cNvSpPr/>
            <p:nvPr/>
          </p:nvSpPr>
          <p:spPr>
            <a:xfrm>
              <a:off x="13010" y="3502"/>
              <a:ext cx="1301" cy="1300"/>
            </a:xfrm>
            <a:custGeom>
              <a:avLst/>
              <a:gdLst>
                <a:gd name="connsiteX0" fmla="*/ 0 w 1100954"/>
                <a:gd name="connsiteY0" fmla="*/ 550301 h 1100602"/>
                <a:gd name="connsiteX1" fmla="*/ 550477 w 1100954"/>
                <a:gd name="connsiteY1" fmla="*/ 0 h 1100602"/>
                <a:gd name="connsiteX2" fmla="*/ 1100954 w 1100954"/>
                <a:gd name="connsiteY2" fmla="*/ 550301 h 1100602"/>
                <a:gd name="connsiteX3" fmla="*/ 550477 w 1100954"/>
                <a:gd name="connsiteY3" fmla="*/ 1100602 h 1100602"/>
                <a:gd name="connsiteX4" fmla="*/ 0 w 1100954"/>
                <a:gd name="connsiteY4" fmla="*/ 550301 h 1100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954" h="1100602">
                  <a:moveTo>
                    <a:pt x="0" y="550301"/>
                  </a:moveTo>
                  <a:cubicBezTo>
                    <a:pt x="0" y="246378"/>
                    <a:pt x="246457" y="0"/>
                    <a:pt x="550477" y="0"/>
                  </a:cubicBezTo>
                  <a:cubicBezTo>
                    <a:pt x="854497" y="0"/>
                    <a:pt x="1100954" y="246378"/>
                    <a:pt x="1100954" y="550301"/>
                  </a:cubicBezTo>
                  <a:cubicBezTo>
                    <a:pt x="1100954" y="854224"/>
                    <a:pt x="854497" y="1100602"/>
                    <a:pt x="550477" y="1100602"/>
                  </a:cubicBezTo>
                  <a:cubicBezTo>
                    <a:pt x="246457" y="1100602"/>
                    <a:pt x="0" y="854224"/>
                    <a:pt x="0" y="550301"/>
                  </a:cubicBezTo>
                  <a:close/>
                </a:path>
              </a:pathLst>
            </a:custGeom>
            <a:solidFill>
              <a:schemeClr val="accent3">
                <a:lumMod val="20000"/>
                <a:lumOff val="80000"/>
              </a:schemeClr>
            </a:solidFill>
            <a:ln>
              <a:noFill/>
            </a:ln>
          </p:spPr>
          <p:style>
            <a:lnRef idx="2">
              <a:schemeClr val="lt1">
                <a:hueOff val="0"/>
                <a:satOff val="0"/>
                <a:lumOff val="0"/>
                <a:alphaOff val="0"/>
              </a:schemeClr>
            </a:lnRef>
            <a:fillRef idx="1">
              <a:schemeClr val="accent3">
                <a:hueOff val="506157"/>
                <a:satOff val="25908"/>
                <a:lumOff val="10883"/>
                <a:alphaOff val="0"/>
              </a:schemeClr>
            </a:fillRef>
            <a:effectRef idx="0">
              <a:schemeClr val="accent3">
                <a:hueOff val="506157"/>
                <a:satOff val="25908"/>
                <a:lumOff val="10883"/>
                <a:alphaOff val="0"/>
              </a:schemeClr>
            </a:effectRef>
            <a:fontRef idx="minor">
              <a:schemeClr val="lt1"/>
            </a:fontRef>
          </p:style>
          <p:txBody>
            <a:bodyPr spcFirstLastPara="0" vert="horz" wrap="square" lIns="180952" tIns="180913" rIns="180952" bIns="180913" numCol="1" spcCol="1270" anchor="ctr" anchorCtr="0">
              <a:noAutofit/>
            </a:bodyPr>
            <a:p>
              <a:pPr algn="ctr" defTabSz="699770">
                <a:lnSpc>
                  <a:spcPct val="120000"/>
                </a:lnSpc>
                <a:spcAft>
                  <a:spcPct val="35000"/>
                </a:spcAft>
              </a:pPr>
              <a:endParaRPr lang="id-ID" sz="1575">
                <a:solidFill>
                  <a:schemeClr val="bg2">
                    <a:lumMod val="75000"/>
                  </a:schemeClr>
                </a:solidFill>
                <a:latin typeface="Arial" panose="020B0604020202090204" pitchFamily="34" charset="0"/>
                <a:ea typeface="微软雅黑" panose="020B0503020204020204" pitchFamily="34" charset="-122"/>
                <a:sym typeface="Arial" panose="020B0604020202090204" pitchFamily="34" charset="0"/>
              </a:endParaRPr>
            </a:p>
          </p:txBody>
        </p:sp>
        <p:sp>
          <p:nvSpPr>
            <p:cNvPr id="17" name="Oval 16"/>
            <p:cNvSpPr/>
            <p:nvPr/>
          </p:nvSpPr>
          <p:spPr>
            <a:xfrm>
              <a:off x="12551" y="4802"/>
              <a:ext cx="356" cy="356"/>
            </a:xfrm>
            <a:prstGeom prst="ellipse">
              <a:avLst/>
            </a:prstGeom>
            <a:solidFill>
              <a:schemeClr val="tx2">
                <a:lumMod val="20000"/>
                <a:lumOff val="80000"/>
              </a:schemeClr>
            </a:solidFill>
            <a:ln w="25400">
              <a:noFill/>
            </a:ln>
          </p:spPr>
          <p:style>
            <a:lnRef idx="2">
              <a:schemeClr val="lt1">
                <a:hueOff val="0"/>
                <a:satOff val="0"/>
                <a:lumOff val="0"/>
                <a:alphaOff val="0"/>
              </a:schemeClr>
            </a:lnRef>
            <a:fillRef idx="1">
              <a:schemeClr val="accent3">
                <a:hueOff val="562397"/>
                <a:satOff val="28787"/>
                <a:lumOff val="12092"/>
                <a:alphaOff val="0"/>
              </a:schemeClr>
            </a:fillRef>
            <a:effectRef idx="0">
              <a:schemeClr val="accent3">
                <a:hueOff val="562397"/>
                <a:satOff val="28787"/>
                <a:lumOff val="12092"/>
                <a:alphaOff val="0"/>
              </a:schemeClr>
            </a:effectRef>
            <a:fontRef idx="minor">
              <a:schemeClr val="lt1"/>
            </a:fontRef>
          </p:style>
          <p:txBody>
            <a:bodyPr/>
            <a:p>
              <a:pPr>
                <a:lnSpc>
                  <a:spcPct val="120000"/>
                </a:lnSpc>
              </a:pPr>
              <a:endParaRPr lang="zh-CN" altLang="en-US">
                <a:latin typeface="Arial" panose="020B0604020202090204" pitchFamily="34" charset="0"/>
                <a:ea typeface="微软雅黑" panose="020B0503020204020204" pitchFamily="34" charset="-122"/>
                <a:sym typeface="Arial" panose="020B0604020202090204" pitchFamily="34" charset="0"/>
              </a:endParaRPr>
            </a:p>
          </p:txBody>
        </p:sp>
        <p:sp>
          <p:nvSpPr>
            <p:cNvPr id="19" name="Oval 18"/>
            <p:cNvSpPr/>
            <p:nvPr/>
          </p:nvSpPr>
          <p:spPr>
            <a:xfrm>
              <a:off x="7602" y="6880"/>
              <a:ext cx="258" cy="258"/>
            </a:xfrm>
            <a:prstGeom prst="ellipse">
              <a:avLst/>
            </a:prstGeom>
            <a:solidFill>
              <a:schemeClr val="accent6">
                <a:lumMod val="40000"/>
                <a:lumOff val="60000"/>
              </a:schemeClr>
            </a:solidFill>
            <a:ln>
              <a:noFill/>
            </a:ln>
          </p:spPr>
          <p:style>
            <a:lnRef idx="2">
              <a:schemeClr val="lt1">
                <a:hueOff val="0"/>
                <a:satOff val="0"/>
                <a:lumOff val="0"/>
                <a:alphaOff val="0"/>
              </a:schemeClr>
            </a:lnRef>
            <a:fillRef idx="1">
              <a:schemeClr val="accent3">
                <a:hueOff val="674876"/>
                <a:satOff val="34544"/>
                <a:lumOff val="14510"/>
                <a:alphaOff val="0"/>
              </a:schemeClr>
            </a:fillRef>
            <a:effectRef idx="0">
              <a:schemeClr val="accent3">
                <a:hueOff val="674876"/>
                <a:satOff val="34544"/>
                <a:lumOff val="14510"/>
                <a:alphaOff val="0"/>
              </a:schemeClr>
            </a:effectRef>
            <a:fontRef idx="minor">
              <a:schemeClr val="lt1"/>
            </a:fontRef>
          </p:style>
          <p:txBody>
            <a:bodyPr/>
            <a:p>
              <a:pPr>
                <a:lnSpc>
                  <a:spcPct val="120000"/>
                </a:lnSpc>
              </a:pPr>
              <a:endParaRPr lang="zh-CN" altLang="en-US">
                <a:latin typeface="Arial" panose="020B0604020202090204" pitchFamily="34" charset="0"/>
                <a:ea typeface="微软雅黑" panose="020B0503020204020204" pitchFamily="34" charset="-122"/>
                <a:sym typeface="Arial" panose="020B0604020202090204" pitchFamily="34" charset="0"/>
              </a:endParaRPr>
            </a:p>
          </p:txBody>
        </p:sp>
      </p:grpSp>
      <p:sp>
        <p:nvSpPr>
          <p:cNvPr id="59" name="TextBox 78"/>
          <p:cNvSpPr txBox="1"/>
          <p:nvPr/>
        </p:nvSpPr>
        <p:spPr>
          <a:xfrm>
            <a:off x="4423410" y="2215515"/>
            <a:ext cx="3351530" cy="516255"/>
          </a:xfrm>
          <a:prstGeom prst="rect">
            <a:avLst/>
          </a:prstGeom>
          <a:noFill/>
        </p:spPr>
        <p:txBody>
          <a:bodyPr wrap="square" lIns="0" tIns="0" rIns="0" bIns="0" rtlCol="0">
            <a:spAutoFit/>
          </a:bodyPr>
          <a:p>
            <a:pPr indent="226060" algn="just" eaLnBrk="1" latinLnBrk="0" hangingPunct="1">
              <a:lnSpc>
                <a:spcPct val="120000"/>
              </a:lnSpc>
              <a:extLst>
                <a:ext uri="{35155182-B16C-46BC-9424-99874614C6A1}">
                  <wpsdc:indentchars xmlns:wpsdc="http://www.wps.cn/officeDocument/2017/drawingmlCustomData" val="127" checksum="2443001313"/>
                </a:ext>
              </a:extLst>
            </a:pPr>
            <a:r>
              <a:rPr lang="zh-CN" altLang="en-US" sz="1400" dirty="0">
                <a:solidFill>
                  <a:schemeClr val="tx1">
                    <a:lumMod val="65000"/>
                    <a:lumOff val="35000"/>
                  </a:schemeClr>
                </a:solidFill>
                <a:latin typeface="Arial" panose="020B0604020202090204" pitchFamily="34" charset="0"/>
                <a:ea typeface="微软雅黑" panose="020B0503020204020204" pitchFamily="34" charset="-122"/>
                <a:sym typeface="Arial" panose="020B0604020202090204" pitchFamily="34" charset="0"/>
              </a:rPr>
              <a:t>在搜索框内搜索想要添加的卡片名称，相对应的卡片就会出现在词条中。</a:t>
            </a:r>
            <a:endParaRPr lang="zh-CN" altLang="en-US" sz="1400" dirty="0">
              <a:solidFill>
                <a:schemeClr val="tx1">
                  <a:lumMod val="65000"/>
                  <a:lumOff val="35000"/>
                </a:schemeClr>
              </a:solidFill>
              <a:latin typeface="Arial" panose="020B0604020202090204" pitchFamily="34" charset="0"/>
              <a:ea typeface="微软雅黑" panose="020B0503020204020204" pitchFamily="34" charset="-122"/>
              <a:sym typeface="Arial" panose="020B0604020202090204" pitchFamily="34" charset="0"/>
            </a:endParaRPr>
          </a:p>
        </p:txBody>
      </p:sp>
      <p:pic>
        <p:nvPicPr>
          <p:cNvPr id="28" name="图片 27" descr="/Users/yuanli/Desktop/图片13.png图片13"/>
          <p:cNvPicPr>
            <a:picLocks noChangeAspect="1"/>
          </p:cNvPicPr>
          <p:nvPr/>
        </p:nvPicPr>
        <p:blipFill>
          <a:blip r:embed="rId1"/>
          <a:srcRect/>
          <a:stretch>
            <a:fillRect/>
          </a:stretch>
        </p:blipFill>
        <p:spPr>
          <a:xfrm>
            <a:off x="1459230" y="730250"/>
            <a:ext cx="2156460" cy="4092575"/>
          </a:xfrm>
          <a:prstGeom prst="roundRect">
            <a:avLst/>
          </a:prstGeom>
        </p:spPr>
      </p:pic>
      <p:pic>
        <p:nvPicPr>
          <p:cNvPr id="27" name="图片 26" descr="4e448302f0277cc98f7b36f9acb8a153"/>
          <p:cNvPicPr>
            <a:picLocks noChangeAspect="1"/>
          </p:cNvPicPr>
          <p:nvPr/>
        </p:nvPicPr>
        <p:blipFill>
          <a:blip r:embed="rId2"/>
          <a:stretch>
            <a:fillRect/>
          </a:stretch>
        </p:blipFill>
        <p:spPr>
          <a:xfrm>
            <a:off x="1388110" y="649605"/>
            <a:ext cx="2293620" cy="4254500"/>
          </a:xfrm>
          <a:prstGeom prst="rect">
            <a:avLst/>
          </a:prstGeom>
        </p:spPr>
      </p:pic>
      <p:sp>
        <p:nvSpPr>
          <p:cNvPr id="22" name="圆角矩形 21"/>
          <p:cNvSpPr/>
          <p:nvPr/>
        </p:nvSpPr>
        <p:spPr>
          <a:xfrm>
            <a:off x="1614170" y="2415540"/>
            <a:ext cx="1885315" cy="321310"/>
          </a:xfrm>
          <a:prstGeom prst="roundRect">
            <a:avLst/>
          </a:prstGeom>
          <a:noFill/>
          <a:ln w="44450" cmpd="sng">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 name="图片 1" descr="WechatIMG1049"/>
          <p:cNvPicPr>
            <a:picLocks noChangeAspect="1"/>
          </p:cNvPicPr>
          <p:nvPr/>
        </p:nvPicPr>
        <p:blipFill>
          <a:blip r:embed="rId3"/>
          <a:stretch>
            <a:fillRect/>
          </a:stretch>
        </p:blipFill>
        <p:spPr>
          <a:xfrm>
            <a:off x="8399145" y="234950"/>
            <a:ext cx="506730" cy="506730"/>
          </a:xfrm>
          <a:prstGeom prst="rect">
            <a:avLst/>
          </a:prstGeom>
        </p:spPr>
      </p:pic>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down)">
                                      <p:cBhvr>
                                        <p:cTn id="7"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44" y="0"/>
            <a:ext cx="9138700" cy="5145088"/>
          </a:xfrm>
          <a:prstGeom prst="rect">
            <a:avLst/>
          </a:prstGeom>
        </p:spPr>
      </p:pic>
      <p:sp>
        <p:nvSpPr>
          <p:cNvPr id="6" name="标题 5"/>
          <p:cNvSpPr txBox="1"/>
          <p:nvPr>
            <p:custDataLst>
              <p:tags r:id="rId2"/>
            </p:custDataLst>
          </p:nvPr>
        </p:nvSpPr>
        <p:spPr>
          <a:xfrm>
            <a:off x="1476450" y="2544342"/>
            <a:ext cx="2621750" cy="386715"/>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r>
              <a:rPr lang="zh-CN" altLang="en-US" sz="2800" dirty="0">
                <a:solidFill>
                  <a:schemeClr val="tx1">
                    <a:lumMod val="65000"/>
                    <a:lumOff val="35000"/>
                  </a:schemeClr>
                </a:solidFill>
                <a:latin typeface="Arial" panose="020B0604020202090204" pitchFamily="34" charset="0"/>
                <a:ea typeface="微软雅黑" panose="020B0503020204020204" pitchFamily="34" charset="-122"/>
                <a:sym typeface="Arial" panose="020B0604020202090204" pitchFamily="34" charset="0"/>
              </a:rPr>
              <a:t>双重模式</a:t>
            </a:r>
            <a:endParaRPr lang="zh-CN" altLang="en-US" sz="2800" dirty="0">
              <a:solidFill>
                <a:schemeClr val="tx1">
                  <a:lumMod val="65000"/>
                  <a:lumOff val="35000"/>
                </a:schemeClr>
              </a:solidFill>
              <a:latin typeface="Arial" panose="020B0604020202090204" pitchFamily="34" charset="0"/>
              <a:ea typeface="微软雅黑" panose="020B0503020204020204" pitchFamily="34" charset="-122"/>
              <a:sym typeface="Arial" panose="020B0604020202090204" pitchFamily="34" charset="0"/>
            </a:endParaRPr>
          </a:p>
        </p:txBody>
      </p:sp>
      <p:sp>
        <p:nvSpPr>
          <p:cNvPr id="2" name="椭圆 1"/>
          <p:cNvSpPr/>
          <p:nvPr/>
        </p:nvSpPr>
        <p:spPr>
          <a:xfrm>
            <a:off x="2247265" y="1348408"/>
            <a:ext cx="1080120" cy="10801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ea typeface="微软雅黑" panose="020B0503020204020204" pitchFamily="34" charset="-122"/>
              </a:rPr>
              <a:t>3</a:t>
            </a:r>
            <a:endParaRPr lang="zh-CN" altLang="en-US" sz="4400" dirty="0">
              <a:ea typeface="微软雅黑" panose="020B0503020204020204" pitchFamily="34" charset="-122"/>
            </a:endParaRPr>
          </a:p>
        </p:txBody>
      </p:sp>
      <p:pic>
        <p:nvPicPr>
          <p:cNvPr id="3" name="图片 2" descr="WechatIMG1049"/>
          <p:cNvPicPr>
            <a:picLocks noChangeAspect="1"/>
          </p:cNvPicPr>
          <p:nvPr/>
        </p:nvPicPr>
        <p:blipFill>
          <a:blip r:embed="rId3"/>
          <a:stretch>
            <a:fillRect/>
          </a:stretch>
        </p:blipFill>
        <p:spPr>
          <a:xfrm>
            <a:off x="8399145" y="234950"/>
            <a:ext cx="506730" cy="506730"/>
          </a:xfrm>
          <a:prstGeom prst="rect">
            <a:avLst/>
          </a:prstGeom>
        </p:spPr>
      </p:pic>
    </p:spTree>
    <p:custDataLst>
      <p:tags r:id="rId4"/>
    </p:custData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1+#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tags/tag1.xml><?xml version="1.0" encoding="utf-8"?>
<p:tagLst xmlns:p="http://schemas.openxmlformats.org/presentationml/2006/main">
  <p:tag name="MH" val="20160830110146"/>
  <p:tag name="MH_LIBRARY" val="CONTENTS"/>
  <p:tag name="MH_TYPE" val="OTHERS"/>
  <p:tag name="ID" val="553512"/>
</p:tagLst>
</file>

<file path=ppt/tags/tag10.xml><?xml version="1.0" encoding="utf-8"?>
<p:tagLst xmlns:p="http://schemas.openxmlformats.org/presentationml/2006/main">
  <p:tag name="MH" val="20161022192605"/>
  <p:tag name="MH_LIBRARY" val="GRAPHIC"/>
  <p:tag name="MH_TYPE" val="Text"/>
  <p:tag name="MH_ORDER" val="4"/>
</p:tagLst>
</file>

<file path=ppt/tags/tag11.xml><?xml version="1.0" encoding="utf-8"?>
<p:tagLst xmlns:p="http://schemas.openxmlformats.org/presentationml/2006/main">
  <p:tag name="MH" val="20161022204343"/>
  <p:tag name="MH_LIBRARY" val="GRAPHIC"/>
  <p:tag name="MH_ORDER" val="标题 5"/>
</p:tagLst>
</file>

<file path=ppt/tags/tag12.xml><?xml version="1.0" encoding="utf-8"?>
<p:tagLst xmlns:p="http://schemas.openxmlformats.org/presentationml/2006/main">
  <p:tag name="MH" val="20161022204303"/>
  <p:tag name="MH_LIBRARY" val="GRAPHIC"/>
</p:tagLst>
</file>

<file path=ppt/tags/tag13.xml><?xml version="1.0" encoding="utf-8"?>
<p:tagLst xmlns:p="http://schemas.openxmlformats.org/presentationml/2006/main">
  <p:tag name="MH" val="20161022204343"/>
  <p:tag name="MH_LIBRARY" val="GRAPHIC"/>
  <p:tag name="MH_ORDER" val="标题 5"/>
</p:tagLst>
</file>

<file path=ppt/tags/tag14.xml><?xml version="1.0" encoding="utf-8"?>
<p:tagLst xmlns:p="http://schemas.openxmlformats.org/presentationml/2006/main">
  <p:tag name="MH" val="20161022204303"/>
  <p:tag name="MH_LIBRARY" val="GRAPHIC"/>
</p:tagLst>
</file>

<file path=ppt/tags/tag15.xml><?xml version="1.0" encoding="utf-8"?>
<p:tagLst xmlns:p="http://schemas.openxmlformats.org/presentationml/2006/main">
  <p:tag name="MH" val="20161022204343"/>
  <p:tag name="MH_LIBRARY" val="GRAPHIC"/>
  <p:tag name="MH_ORDER" val="标题 5"/>
</p:tagLst>
</file>

<file path=ppt/tags/tag16.xml><?xml version="1.0" encoding="utf-8"?>
<p:tagLst xmlns:p="http://schemas.openxmlformats.org/presentationml/2006/main">
  <p:tag name="MH" val="20161022204303"/>
  <p:tag name="MH_LIBRARY" val="GRAPHIC"/>
</p:tagLst>
</file>

<file path=ppt/tags/tag17.xml><?xml version="1.0" encoding="utf-8"?>
<p:tagLst xmlns:p="http://schemas.openxmlformats.org/presentationml/2006/main">
  <p:tag name="MH" val="20161022204343"/>
  <p:tag name="MH_LIBRARY" val="GRAPHIC"/>
  <p:tag name="MH_ORDER" val="标题 5"/>
</p:tagLst>
</file>

<file path=ppt/tags/tag18.xml><?xml version="1.0" encoding="utf-8"?>
<p:tagLst xmlns:p="http://schemas.openxmlformats.org/presentationml/2006/main">
  <p:tag name="MH" val="20161022204303"/>
  <p:tag name="MH_LIBRARY" val="GRAPHIC"/>
</p:tagLst>
</file>

<file path=ppt/tags/tag19.xml><?xml version="1.0" encoding="utf-8"?>
<p:tagLst xmlns:p="http://schemas.openxmlformats.org/presentationml/2006/main">
  <p:tag name="ISPRING_ULTRA_SCORM_COURSE_ID" val="93FDE6F3-C2C1-497D-9AC0-D418F52504A2"/>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bt641.pptx"/>
</p:tagLst>
</file>

<file path=ppt/tags/tag2.xml><?xml version="1.0" encoding="utf-8"?>
<p:tagLst xmlns:p="http://schemas.openxmlformats.org/presentationml/2006/main">
  <p:tag name="MH" val="20160830110146"/>
  <p:tag name="MH_LIBRARY" val="CONTENTS"/>
  <p:tag name="MH_TYPE" val="OTHERS"/>
  <p:tag name="ID" val="553512"/>
</p:tagLst>
</file>

<file path=ppt/tags/tag3.xml><?xml version="1.0" encoding="utf-8"?>
<p:tagLst xmlns:p="http://schemas.openxmlformats.org/presentationml/2006/main">
  <p:tag name="MH" val="20161022203400"/>
  <p:tag name="MH_LIBRARY" val="GRAPHIC"/>
  <p:tag name="MH_TYPE" val="Other"/>
  <p:tag name="MH_ORDER" val="1"/>
</p:tagLst>
</file>

<file path=ppt/tags/tag4.xml><?xml version="1.0" encoding="utf-8"?>
<p:tagLst xmlns:p="http://schemas.openxmlformats.org/presentationml/2006/main">
  <p:tag name="MH" val="20161022203400"/>
  <p:tag name="MH_LIBRARY" val="GRAPHIC"/>
  <p:tag name="MH_TYPE" val="Other"/>
  <p:tag name="MH_ORDER" val="2"/>
</p:tagLst>
</file>

<file path=ppt/tags/tag5.xml><?xml version="1.0" encoding="utf-8"?>
<p:tagLst xmlns:p="http://schemas.openxmlformats.org/presentationml/2006/main">
  <p:tag name="MH" val="20161022203400"/>
  <p:tag name="MH_LIBRARY" val="GRAPHIC"/>
  <p:tag name="MH_TYPE" val="Other"/>
  <p:tag name="MH_ORDER" val="3"/>
</p:tagLst>
</file>

<file path=ppt/tags/tag6.xml><?xml version="1.0" encoding="utf-8"?>
<p:tagLst xmlns:p="http://schemas.openxmlformats.org/presentationml/2006/main">
  <p:tag name="MH" val="20161022203400"/>
  <p:tag name="MH_LIBRARY" val="GRAPHIC"/>
  <p:tag name="MH_TYPE" val="Other"/>
  <p:tag name="MH_ORDER" val="4"/>
</p:tagLst>
</file>

<file path=ppt/tags/tag7.xml><?xml version="1.0" encoding="utf-8"?>
<p:tagLst xmlns:p="http://schemas.openxmlformats.org/presentationml/2006/main">
  <p:tag name="MH" val="20161022192605"/>
  <p:tag name="MH_LIBRARY" val="GRAPHIC"/>
  <p:tag name="MH_TYPE" val="Text"/>
  <p:tag name="MH_ORDER" val="1"/>
</p:tagLst>
</file>

<file path=ppt/tags/tag8.xml><?xml version="1.0" encoding="utf-8"?>
<p:tagLst xmlns:p="http://schemas.openxmlformats.org/presentationml/2006/main">
  <p:tag name="MH" val="20161022192605"/>
  <p:tag name="MH_LIBRARY" val="GRAPHIC"/>
  <p:tag name="MH_TYPE" val="Text"/>
  <p:tag name="MH_ORDER" val="2"/>
</p:tagLst>
</file>

<file path=ppt/tags/tag9.xml><?xml version="1.0" encoding="utf-8"?>
<p:tagLst xmlns:p="http://schemas.openxmlformats.org/presentationml/2006/main">
  <p:tag name="MH" val="20161022192605"/>
  <p:tag name="MH_LIBRARY" val="GRAPHIC"/>
  <p:tag name="MH_TYPE" val="Text"/>
  <p:tag name="MH_ORDER" val="3"/>
</p:tagLst>
</file>

<file path=ppt/theme/theme1.xml><?xml version="1.0" encoding="utf-8"?>
<a:theme xmlns:a="http://schemas.openxmlformats.org/drawingml/2006/main" name="1_自定义设计方案">
  <a:themeElements>
    <a:clrScheme name="自定义 1124">
      <a:dk1>
        <a:sysClr val="windowText" lastClr="000000"/>
      </a:dk1>
      <a:lt1>
        <a:sysClr val="window" lastClr="FFFFFF"/>
      </a:lt1>
      <a:dk2>
        <a:srgbClr val="E66C7D"/>
      </a:dk2>
      <a:lt2>
        <a:srgbClr val="D4D4D6"/>
      </a:lt2>
      <a:accent1>
        <a:srgbClr val="60B5CC"/>
      </a:accent1>
      <a:accent2>
        <a:srgbClr val="E66C7D"/>
      </a:accent2>
      <a:accent3>
        <a:srgbClr val="F0AD00"/>
      </a:accent3>
      <a:accent4>
        <a:srgbClr val="6BB76D"/>
      </a:accent4>
      <a:accent5>
        <a:srgbClr val="E88651"/>
      </a:accent5>
      <a:accent6>
        <a:srgbClr val="C64847"/>
      </a:accent6>
      <a:hlink>
        <a:srgbClr val="168BBA"/>
      </a:hlink>
      <a:folHlink>
        <a:srgbClr val="6800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1408</Words>
  <Application>WPS 文字</Application>
  <PresentationFormat>自定义</PresentationFormat>
  <Paragraphs>141</Paragraphs>
  <Slides>24</Slides>
  <Notes>24</Notes>
  <HiddenSlides>0</HiddenSlides>
  <MMClips>1</MMClips>
  <ScaleCrop>false</ScaleCrop>
  <HeadingPairs>
    <vt:vector size="6" baseType="variant">
      <vt:variant>
        <vt:lpstr>已用的字体</vt:lpstr>
      </vt:variant>
      <vt:variant>
        <vt:i4>30</vt:i4>
      </vt:variant>
      <vt:variant>
        <vt:lpstr>主题</vt:lpstr>
      </vt:variant>
      <vt:variant>
        <vt:i4>1</vt:i4>
      </vt:variant>
      <vt:variant>
        <vt:lpstr>幻灯片标题</vt:lpstr>
      </vt:variant>
      <vt:variant>
        <vt:i4>24</vt:i4>
      </vt:variant>
    </vt:vector>
  </HeadingPairs>
  <TitlesOfParts>
    <vt:vector size="55" baseType="lpstr">
      <vt:lpstr>Arial</vt:lpstr>
      <vt:lpstr>方正书宋_GBK</vt:lpstr>
      <vt:lpstr>Wingdings</vt:lpstr>
      <vt:lpstr>Calibri</vt:lpstr>
      <vt:lpstr>Helvetica Neue</vt:lpstr>
      <vt:lpstr>宋体</vt:lpstr>
      <vt:lpstr>汉仪书宋二KW</vt:lpstr>
      <vt:lpstr>微软雅黑</vt:lpstr>
      <vt:lpstr>汉仪旗黑</vt:lpstr>
      <vt:lpstr>Open Sans</vt:lpstr>
      <vt:lpstr>苹方-简</vt:lpstr>
      <vt:lpstr>冬青黑体简体中文 W3</vt:lpstr>
      <vt:lpstr>Source Sans Pro Light</vt:lpstr>
      <vt:lpstr>Arial</vt:lpstr>
      <vt:lpstr>Neris Thin</vt:lpstr>
      <vt:lpstr>Simply City Light</vt:lpstr>
      <vt:lpstr>SimSun-ExtB</vt:lpstr>
      <vt:lpstr>Helvetica Light</vt:lpstr>
      <vt:lpstr>Gill Sans</vt:lpstr>
      <vt:lpstr>Gill Sans</vt:lpstr>
      <vt:lpstr>Lato</vt:lpstr>
      <vt:lpstr>MS PGothic</vt:lpstr>
      <vt:lpstr>TeXGyreAdventor</vt:lpstr>
      <vt:lpstr>宋体</vt:lpstr>
      <vt:lpstr>Arial Unicode MS</vt:lpstr>
      <vt:lpstr>Calibri Light</vt:lpstr>
      <vt:lpstr>冬青黑体简体中文</vt:lpstr>
      <vt:lpstr>华文宋体</vt:lpstr>
      <vt:lpstr>MS PGothic</vt:lpstr>
      <vt:lpstr>微软雅黑</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creator/>
  <cp:lastModifiedBy>yuanli</cp:lastModifiedBy>
  <cp:revision>5</cp:revision>
  <dcterms:created xsi:type="dcterms:W3CDTF">2021-12-14T03:35:05Z</dcterms:created>
  <dcterms:modified xsi:type="dcterms:W3CDTF">2021-12-14T03:35:05Z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2052-3.9.3.6359</vt:lpwstr>
  </property>
</Properties>
</file>